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5" r:id="rId4"/>
    <p:sldId id="256" r:id="rId5"/>
    <p:sldId id="264" r:id="rId6"/>
    <p:sldId id="271" r:id="rId7"/>
    <p:sldId id="272" r:id="rId8"/>
    <p:sldId id="266" r:id="rId9"/>
    <p:sldId id="258" r:id="rId10"/>
    <p:sldId id="260" r:id="rId11"/>
    <p:sldId id="270" r:id="rId12"/>
    <p:sldId id="273" r:id="rId13"/>
    <p:sldId id="267" r:id="rId14"/>
    <p:sldId id="261" r:id="rId15"/>
    <p:sldId id="26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94D-27B7-4B46-A1F6-DC7297C8F58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D8ECC-3EEC-4636-B699-8CE0EB53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997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94D-27B7-4B46-A1F6-DC7297C8F58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D8ECC-3EEC-4636-B699-8CE0EB53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422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94D-27B7-4B46-A1F6-DC7297C8F58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D8ECC-3EEC-4636-B699-8CE0EB53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244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94D-27B7-4B46-A1F6-DC7297C8F58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D8ECC-3EEC-4636-B699-8CE0EB53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242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94D-27B7-4B46-A1F6-DC7297C8F58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D8ECC-3EEC-4636-B699-8CE0EB53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92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94D-27B7-4B46-A1F6-DC7297C8F58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D8ECC-3EEC-4636-B699-8CE0EB53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31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94D-27B7-4B46-A1F6-DC7297C8F58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D8ECC-3EEC-4636-B699-8CE0EB53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811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94D-27B7-4B46-A1F6-DC7297C8F58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D8ECC-3EEC-4636-B699-8CE0EB53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086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94D-27B7-4B46-A1F6-DC7297C8F58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D8ECC-3EEC-4636-B699-8CE0EB53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306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94D-27B7-4B46-A1F6-DC7297C8F58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D8ECC-3EEC-4636-B699-8CE0EB53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688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94D-27B7-4B46-A1F6-DC7297C8F58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D8ECC-3EEC-4636-B699-8CE0EB53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47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5A94D-27B7-4B46-A1F6-DC7297C8F58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D8ECC-3EEC-4636-B699-8CE0EB53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827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learningapps.org/watch?v=pkknwe44c23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254_59-p-fon-dlya-prezentatsii-po-russkomu-yaziku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16967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100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254_59-p-fon-dlya-prezentatsii-po-russkomu-yaziku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16967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sun9-61.userapi.com/impg/W58K70YgR_Z5W6VgWO2ChVNyJqmk57pJnouceg/sG_rNNSOD_I.jpg?size=924x1080&amp;quality=95&amp;sign=9661a9af785a6e46a654a5c786006b89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2" r="18604"/>
          <a:stretch/>
        </p:blipFill>
        <p:spPr bwMode="auto">
          <a:xfrm>
            <a:off x="2094208" y="0"/>
            <a:ext cx="40116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2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254_59-p-fon-dlya-prezentatsii-po-russkomu-yaziku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16967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21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254_59-p-fon-dlya-prezentatsii-po-russkomu-yaziku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16967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sun9-61.userapi.com/impg/W58K70YgR_Z5W6VgWO2ChVNyJqmk57pJnouceg/sG_rNNSOD_I.jpg?size=924x1080&amp;quality=95&amp;sign=9661a9af785a6e46a654a5c786006b89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2" r="18604"/>
          <a:stretch/>
        </p:blipFill>
        <p:spPr bwMode="auto">
          <a:xfrm>
            <a:off x="2094208" y="0"/>
            <a:ext cx="40116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839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254_59-p-fon-dlya-prezentatsii-po-russkomu-yaziku-64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16967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39952" y="1124744"/>
            <a:ext cx="4896544" cy="1728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Игра </a:t>
            </a:r>
            <a:r>
              <a:rPr lang="ru-RU" dirty="0" err="1" smtClean="0">
                <a:solidFill>
                  <a:schemeClr val="tx1"/>
                </a:solidFill>
              </a:rPr>
              <a:t>ленинг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апс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81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254_59-p-fon-dlya-prezentatsii-po-russkomu-yaziku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16967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polinka.top/uploads/posts/2023-05/1683308304_polinka-top-p-smailiki-veselie-i-grustnie-kartinki-dlya-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080" y="1664407"/>
            <a:ext cx="6450803" cy="362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91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254_59-p-fon-dlya-prezentatsii-po-russkomu-yaziku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16967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9712" y="2276872"/>
            <a:ext cx="576064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До новых встреч!</a:t>
            </a:r>
            <a:endParaRPr lang="ru-RU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12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254_59-p-fon-dlya-prezentatsii-po-russkomu-yaziku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16967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33982" y="1628800"/>
            <a:ext cx="696652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За-за-за – вот идет коза</a:t>
            </a:r>
          </a:p>
          <a:p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Зу-зу-зу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не боюсь козу</a:t>
            </a:r>
          </a:p>
          <a:p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Зы-зы-зы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нет козы</a:t>
            </a:r>
          </a:p>
          <a:p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Зя-зя-зя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мы видели язя</a:t>
            </a:r>
          </a:p>
          <a:p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Зи-зи-зи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резину привезли</a:t>
            </a:r>
          </a:p>
        </p:txBody>
      </p:sp>
    </p:spTree>
    <p:extLst>
      <p:ext uri="{BB962C8B-B14F-4D97-AF65-F5344CB8AC3E}">
        <p14:creationId xmlns:p14="http://schemas.microsoft.com/office/powerpoint/2010/main" val="372320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254_59-p-fon-dlya-prezentatsii-po-russkomu-yaziku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16967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zashutki.ru/wp-content/uploads/2/7/7/277428fb12a3597be6a7321c8b202138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2" y="131999"/>
            <a:ext cx="9100524" cy="682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23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sun9-44.userapi.com/impg/7JptfKA21nQfO0BfjGvXjh4rxBvfRmbpaMc-sg/syHKyg4P9Qo.jpg?size=1170x881&amp;quality=95&amp;sign=abec8f8632bbe889ba8024c479fe071c&amp;type=album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sun9-39.userapi.com/impg/R5d3FQVNrMhpPLzMSvVOFZsCmcwdGRsWndFQZA/PoaCHB7pFb4.jpg?size=499x1080&amp;quality=95&amp;sign=eaf708941d9c877b3d136ae13e588ebc&amp;type=album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4409" r="96994">
                        <a14:foregroundMark x1="6012" y1="32870" x2="9419" y2="34815"/>
                        <a14:foregroundMark x1="12224" y1="35926" x2="13026" y2="37963"/>
                        <a14:foregroundMark x1="14228" y1="36204" x2="15832" y2="37593"/>
                        <a14:foregroundMark x1="9018" y1="35278" x2="4810" y2="33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5" t="15556" r="-1515" b="45954"/>
          <a:stretch/>
        </p:blipFill>
        <p:spPr bwMode="auto">
          <a:xfrm>
            <a:off x="7078447" y="5009376"/>
            <a:ext cx="1431801" cy="1285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sun9-66.userapi.com/impg/C8pLWaiUABkj3h3EjQm6IQyltvybMtF0ddGnnA/sBp7n4KhOu8.jpg?size=499x1080&amp;quality=95&amp;sign=d988a1d0a6c27f3f43cbe12fea8210f8&amp;type=album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185" b="50741" l="9820" r="899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31787" b="47867"/>
          <a:stretch/>
        </p:blipFill>
        <p:spPr bwMode="auto">
          <a:xfrm>
            <a:off x="7380312" y="934988"/>
            <a:ext cx="2016239" cy="24940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9821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254_59-p-fon-dlya-prezentatsii-po-russkomu-yaziku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16967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fs.znanio.ru/methodology/images/56/9b/569b50e0b67549de78a4c22c2a618f40cafcd6e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65" y="0"/>
            <a:ext cx="8540234" cy="6405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100urokov.ru/images/matematika/1klass/2urok/33qq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5" r="25647"/>
          <a:stretch/>
        </p:blipFill>
        <p:spPr bwMode="auto">
          <a:xfrm>
            <a:off x="827584" y="1211862"/>
            <a:ext cx="2071181" cy="2145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100urokov.ru/images/matematika/1klass/2urok/33qq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13"/>
          <a:stretch/>
        </p:blipFill>
        <p:spPr bwMode="auto">
          <a:xfrm>
            <a:off x="3059832" y="2576455"/>
            <a:ext cx="1569438" cy="1804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893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254_59-p-fon-dlya-prezentatsii-po-russkomu-yaziku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16967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sun9-40.userapi.com/impg/dFGZlHLjK5cyw1MeCybkpv4HXgg7PL7JRgU1Hw/6ddSxgx_oag.jpg?size=766x1080&amp;quality=95&amp;sign=225953a643d6eb4dc79b41a27eb30777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545" y="-22103"/>
            <a:ext cx="4851873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05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254_59-p-fon-dlya-prezentatsii-po-russkomu-yaziku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16967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sun9-77.userapi.com/impg/9F8dJYlmNcBopx6ElVdUEFoX-NHAwxrkBACGEA/MHpOv4Fvhwg.jpg?size=826x972&amp;quality=95&amp;sign=2ead62603067daa5d10e0e992647017a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537" y="-21266"/>
            <a:ext cx="5827889" cy="6978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99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254_59-p-fon-dlya-prezentatsii-po-russkomu-yaziku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16967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23085" y="1124744"/>
            <a:ext cx="265702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/>
              <a:t> зуб</a:t>
            </a:r>
          </a:p>
          <a:p>
            <a:r>
              <a:rPr lang="ru-RU" sz="5400" b="1" dirty="0" smtClean="0"/>
              <a:t> зал</a:t>
            </a:r>
          </a:p>
          <a:p>
            <a:r>
              <a:rPr lang="ru-RU" sz="5400" b="1" dirty="0" smtClean="0"/>
              <a:t> звон</a:t>
            </a:r>
          </a:p>
          <a:p>
            <a:r>
              <a:rPr lang="ru-RU" sz="5400" b="1" dirty="0" smtClean="0"/>
              <a:t> зонт</a:t>
            </a:r>
          </a:p>
          <a:p>
            <a:r>
              <a:rPr lang="ru-RU" sz="5400" b="1" dirty="0" smtClean="0"/>
              <a:t> заяц </a:t>
            </a:r>
          </a:p>
          <a:p>
            <a:r>
              <a:rPr lang="ru-RU" sz="5400" b="1" dirty="0" smtClean="0"/>
              <a:t>зебра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24461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254_59-p-fon-dlya-prezentatsii-po-russkomu-yaziku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16967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s://sun9-12.userapi.com/impg/vqNU30On_55n95PCL6_-4d6umrRVhmgUH4L76g/K-d-gXMDvvA.jpg?size=813x1080&amp;quality=95&amp;sign=293eaccfa1517d0b809a90895a609aed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5" t="12021"/>
          <a:stretch/>
        </p:blipFill>
        <p:spPr bwMode="auto">
          <a:xfrm>
            <a:off x="1763689" y="-10771"/>
            <a:ext cx="5493892" cy="696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081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41</Words>
  <Application>Microsoft Office PowerPoint</Application>
  <PresentationFormat>Экран (4:3)</PresentationFormat>
  <Paragraphs>13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9</cp:revision>
  <dcterms:created xsi:type="dcterms:W3CDTF">2023-11-08T13:35:48Z</dcterms:created>
  <dcterms:modified xsi:type="dcterms:W3CDTF">2023-11-09T15:19:26Z</dcterms:modified>
</cp:coreProperties>
</file>