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6" r:id="rId9"/>
    <p:sldId id="267" r:id="rId10"/>
    <p:sldId id="268" r:id="rId11"/>
    <p:sldId id="269" r:id="rId12"/>
    <p:sldId id="272" r:id="rId13"/>
    <p:sldId id="273" r:id="rId14"/>
    <p:sldId id="278" r:id="rId15"/>
    <p:sldId id="275" r:id="rId16"/>
    <p:sldId id="276" r:id="rId17"/>
    <p:sldId id="277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221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137F2-1666-48D1-A725-048F66673F28}" type="datetimeFigureOut">
              <a:rPr lang="ru-RU" smtClean="0"/>
              <a:t>14.06.2022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5A5EE-3E3C-49F2-B19B-A1252E927E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87305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137F2-1666-48D1-A725-048F66673F28}" type="datetimeFigureOut">
              <a:rPr lang="ru-RU" smtClean="0"/>
              <a:t>14.06.2022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5A5EE-3E3C-49F2-B19B-A1252E927E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69545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137F2-1666-48D1-A725-048F66673F28}" type="datetimeFigureOut">
              <a:rPr lang="ru-RU" smtClean="0"/>
              <a:t>14.06.2022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5A5EE-3E3C-49F2-B19B-A1252E927E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5827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137F2-1666-48D1-A725-048F66673F28}" type="datetimeFigureOut">
              <a:rPr lang="ru-RU" smtClean="0"/>
              <a:t>14.06.2022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5A5EE-3E3C-49F2-B19B-A1252E927E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69587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137F2-1666-48D1-A725-048F66673F28}" type="datetimeFigureOut">
              <a:rPr lang="ru-RU" smtClean="0"/>
              <a:t>14.06.2022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5A5EE-3E3C-49F2-B19B-A1252E927E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3193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137F2-1666-48D1-A725-048F66673F28}" type="datetimeFigureOut">
              <a:rPr lang="ru-RU" smtClean="0"/>
              <a:t>14.06.2022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5A5EE-3E3C-49F2-B19B-A1252E927E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35423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137F2-1666-48D1-A725-048F66673F28}" type="datetimeFigureOut">
              <a:rPr lang="ru-RU" smtClean="0"/>
              <a:t>14.06.2022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5A5EE-3E3C-49F2-B19B-A1252E927E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01243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137F2-1666-48D1-A725-048F66673F28}" type="datetimeFigureOut">
              <a:rPr lang="ru-RU" smtClean="0"/>
              <a:t>14.06.2022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5A5EE-3E3C-49F2-B19B-A1252E927E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30788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137F2-1666-48D1-A725-048F66673F28}" type="datetimeFigureOut">
              <a:rPr lang="ru-RU" smtClean="0"/>
              <a:t>14.06.2022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5A5EE-3E3C-49F2-B19B-A1252E927E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83529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137F2-1666-48D1-A725-048F66673F28}" type="datetimeFigureOut">
              <a:rPr lang="ru-RU" smtClean="0"/>
              <a:t>14.06.2022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5A5EE-3E3C-49F2-B19B-A1252E927E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70775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137F2-1666-48D1-A725-048F66673F28}" type="datetimeFigureOut">
              <a:rPr lang="ru-RU" smtClean="0"/>
              <a:t>14.06.2022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5A5EE-3E3C-49F2-B19B-A1252E927E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16390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E137F2-1666-48D1-A725-048F66673F28}" type="datetimeFigureOut">
              <a:rPr lang="ru-RU" smtClean="0"/>
              <a:t>14.06.2022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35A5EE-3E3C-49F2-B19B-A1252E927E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98251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microsoft.com/office/2007/relationships/hdphoto" Target="../media/hdphoto3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watch?v=pav7wvxjc22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watch?v=p6mo0gzo522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2937933"/>
            <a:ext cx="9144000" cy="982133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Здравствуйте, ребята!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21289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74376" y="927847"/>
            <a:ext cx="4029635" cy="2151529"/>
          </a:xfrm>
        </p:spPr>
        <p:txBody>
          <a:bodyPr/>
          <a:lstStyle/>
          <a:p>
            <a:pPr algn="l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Стоит в саду кудряшка –</a:t>
            </a:r>
          </a:p>
          <a:p>
            <a:pPr algn="l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Белая рубашка,</a:t>
            </a:r>
          </a:p>
          <a:p>
            <a:pPr algn="l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Сердечко золотое.</a:t>
            </a:r>
          </a:p>
          <a:p>
            <a:pPr algn="l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это такое? 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4282" y="2985247"/>
            <a:ext cx="4840941" cy="3248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8979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28165" y="1021976"/>
            <a:ext cx="3868271" cy="2528047"/>
          </a:xfrm>
        </p:spPr>
        <p:txBody>
          <a:bodyPr/>
          <a:lstStyle/>
          <a:p>
            <a:pPr algn="l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Прекрасная красавица</a:t>
            </a:r>
          </a:p>
          <a:p>
            <a:pPr algn="l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Боится лишь мороза,</a:t>
            </a:r>
          </a:p>
          <a:p>
            <a:pPr algn="l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букете всем нам нравится.</a:t>
            </a:r>
          </a:p>
          <a:p>
            <a:pPr algn="l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Какой цветочек? 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3259" y="3134006"/>
            <a:ext cx="5095540" cy="3401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75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28165" y="1021976"/>
            <a:ext cx="3868271" cy="2528047"/>
          </a:xfrm>
        </p:spPr>
        <p:txBody>
          <a:bodyPr>
            <a:normAutofit/>
          </a:bodyPr>
          <a:lstStyle/>
          <a:p>
            <a:pPr algn="l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Их в Голландии найдете,</a:t>
            </a:r>
          </a:p>
          <a:p>
            <a:pPr algn="l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Там везде они в почете.</a:t>
            </a:r>
          </a:p>
          <a:p>
            <a:pPr algn="l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Словно яркие стаканы,</a:t>
            </a:r>
          </a:p>
          <a:p>
            <a:pPr algn="l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скверах там цветут...</a:t>
            </a:r>
          </a:p>
          <a:p>
            <a:pPr algn="l"/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9887" y="2951616"/>
            <a:ext cx="4979048" cy="3318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112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12333" y1="23333" x2="16556" y2="28583"/>
                        <a14:foregroundMark x1="14556" y1="24000" x2="15222" y2="21250"/>
                        <a14:foregroundMark x1="13444" y1="23333" x2="13444" y2="23333"/>
                        <a14:foregroundMark x1="12556" y1="22167" x2="9667" y2="22167"/>
                        <a14:foregroundMark x1="60556" y1="4333" x2="63222" y2="2917"/>
                        <a14:foregroundMark x1="83889" y1="36417" x2="84333" y2="41000"/>
                        <a14:foregroundMark x1="84333" y1="42167" x2="86111" y2="37333"/>
                        <a14:foregroundMark x1="87222" y1="35917" x2="93000" y2="32250"/>
                        <a14:foregroundMark x1="92333" y1="33000" x2="94222" y2="30000"/>
                        <a14:foregroundMark x1="89444" y1="24917" x2="92556" y2="25667"/>
                        <a14:foregroundMark x1="83889" y1="82750" x2="86556" y2="81583"/>
                        <a14:foregroundMark x1="78000" y1="75167" x2="85000" y2="79333"/>
                        <a14:foregroundMark x1="13000" y1="80917" x2="11222" y2="8591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859314" y="264886"/>
            <a:ext cx="6473371" cy="6328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968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264229" y="348343"/>
            <a:ext cx="756194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можно подарить на 8 марта?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1886" y="1794893"/>
            <a:ext cx="3969913" cy="4411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0356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352800" y="3044279"/>
            <a:ext cx="75329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«Моя мама…, какая она?»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3501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178629" y="362857"/>
            <a:ext cx="628468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Ответьте на вопросы: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 rot="10800000" flipH="1" flipV="1">
            <a:off x="1710708" y="1993351"/>
            <a:ext cx="877058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Что мы сегодня делали?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Что ты запомнил?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Какие новые слова ты узнал?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Какие добрые слова ты будешь говорить маме? 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Тебе понравилось занятие?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Тебе было интересно?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-Что тебе было интересно?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3341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034971" y="2815771"/>
            <a:ext cx="41220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 свидания!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878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481807"/>
            <a:ext cx="9144000" cy="879475"/>
          </a:xfrm>
        </p:spPr>
        <p:txBody>
          <a:bodyPr>
            <a:normAutofit/>
          </a:bodyPr>
          <a:lstStyle/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Отгадайте загадку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1843089"/>
            <a:ext cx="9144000" cy="3414711"/>
          </a:xfrm>
        </p:spPr>
        <p:txBody>
          <a:bodyPr/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такое? В чем же дело?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 вдруг заголубело, 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умчались злые стужи. 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дворе капель и лужи. 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Кто же в этом виноват?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Ну, конечно, месяц…. 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518400" y="4165601"/>
            <a:ext cx="1100667" cy="3894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7385918" y="4360334"/>
            <a:ext cx="13656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МАРТ!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2574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2269067"/>
            <a:ext cx="9144000" cy="1701799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Международный женский день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3779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1524000" y="369042"/>
            <a:ext cx="9144000" cy="1267845"/>
          </a:xfrm>
        </p:spPr>
        <p:txBody>
          <a:bodyPr>
            <a:noAutofit/>
          </a:bodyPr>
          <a:lstStyle/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Впервые этот праздник в России отмечался 8 марта в 1913 году.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9888" y="2003609"/>
            <a:ext cx="5512223" cy="4487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6406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3603" y="2599872"/>
            <a:ext cx="9144793" cy="165825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8082" y="707371"/>
            <a:ext cx="7868771" cy="5566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6410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481807"/>
            <a:ext cx="9144000" cy="879475"/>
          </a:xfrm>
        </p:spPr>
        <p:txBody>
          <a:bodyPr>
            <a:normAutofit/>
          </a:bodyPr>
          <a:lstStyle/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Варим суп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83000" y1="46214" x2="96400" y2="37859"/>
                        <a14:foregroundMark x1="87400" y1="30809" x2="92600" y2="30809"/>
                        <a14:foregroundMark x1="9000" y1="28198" x2="5800" y2="27415"/>
                        <a14:foregroundMark x1="44200" y1="2350" x2="37800" y2="1828"/>
                        <a14:foregroundMark x1="34400" y1="2872" x2="24400" y2="6789"/>
                        <a14:foregroundMark x1="21400" y1="33681" x2="4200" y2="28982"/>
                        <a14:foregroundMark x1="64000" y1="96867" x2="45400" y2="99478"/>
                        <a14:foregroundMark x1="58600" y1="2350" x2="47400" y2="522"/>
                        <a14:foregroundMark x1="42800" y1="98956" x2="33400" y2="95822"/>
                        <a14:foregroundMark x1="14800" y1="50914" x2="14600" y2="60574"/>
                        <a14:foregroundMark x1="76200" y1="89034" x2="81800" y2="84073"/>
                        <a14:foregroundMark x1="85200" y1="66057" x2="85200" y2="7441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405467" y="2027728"/>
            <a:ext cx="5568533" cy="4265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904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295836"/>
            <a:ext cx="9144000" cy="1189178"/>
          </a:xfrm>
        </p:spPr>
        <p:txBody>
          <a:bodyPr>
            <a:noAutofit/>
          </a:bodyPr>
          <a:lstStyle/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 принято дарить всем девочкам и женщинам на 8 марта? 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028468" y="1346526"/>
            <a:ext cx="5436164" cy="5390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3862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59222" y="968189"/>
            <a:ext cx="4540624" cy="2205318"/>
          </a:xfrm>
        </p:spPr>
        <p:txBody>
          <a:bodyPr>
            <a:normAutofit/>
          </a:bodyPr>
          <a:lstStyle/>
          <a:p>
            <a:pPr algn="l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Четыре ярко-красных</a:t>
            </a:r>
          </a:p>
          <a:p>
            <a:pPr algn="l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Блестящих лепестка,</a:t>
            </a:r>
          </a:p>
          <a:p>
            <a:pPr algn="l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зернышки в коробочке</a:t>
            </a:r>
          </a:p>
          <a:p>
            <a:pPr algn="l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этого цветка. 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9480" y="3173507"/>
            <a:ext cx="4966006" cy="3309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029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01271" y="981635"/>
            <a:ext cx="5401235" cy="2272553"/>
          </a:xfrm>
        </p:spPr>
        <p:txBody>
          <a:bodyPr>
            <a:normAutofit/>
          </a:bodyPr>
          <a:lstStyle/>
          <a:p>
            <a:pPr algn="l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Колосится в поле рожь,</a:t>
            </a:r>
          </a:p>
          <a:p>
            <a:pPr algn="l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Там во ржи цветок найдешь.</a:t>
            </a:r>
          </a:p>
          <a:p>
            <a:pPr algn="l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Ярко-синий и пушистый,</a:t>
            </a:r>
          </a:p>
          <a:p>
            <a:pPr algn="l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жаль, что не душистый. </a:t>
            </a:r>
          </a:p>
          <a:p>
            <a:pPr algn="l"/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3613" y="3039036"/>
            <a:ext cx="5032530" cy="3482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154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524</TotalTime>
  <Words>222</Words>
  <Application>Microsoft Office PowerPoint</Application>
  <PresentationFormat>Широкоэкранный</PresentationFormat>
  <Paragraphs>44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Times New Roman</vt:lpstr>
      <vt:lpstr>Тема Office</vt:lpstr>
      <vt:lpstr>Здравствуйте, ребята!</vt:lpstr>
      <vt:lpstr>Отгадайте загадку</vt:lpstr>
      <vt:lpstr>Международный женский день</vt:lpstr>
      <vt:lpstr>Впервые этот праздник в России отмечался 8 марта в 1913 году.</vt:lpstr>
      <vt:lpstr>Презентация PowerPoint</vt:lpstr>
      <vt:lpstr>Варим суп</vt:lpstr>
      <vt:lpstr>Что принято дарить всем девочкам и женщинам на 8 марта?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Здравствуйте, ребята!</dc:title>
  <dc:creator>андрей</dc:creator>
  <cp:lastModifiedBy>андрей</cp:lastModifiedBy>
  <cp:revision>16</cp:revision>
  <dcterms:created xsi:type="dcterms:W3CDTF">2022-03-01T15:35:14Z</dcterms:created>
  <dcterms:modified xsi:type="dcterms:W3CDTF">2022-06-14T18:22:24Z</dcterms:modified>
</cp:coreProperties>
</file>