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1756476"/>
            <a:ext cx="6048672" cy="14465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грамоте учиться – всегда пригодится»</a:t>
            </a:r>
            <a:endParaRPr lang="ru-RU" sz="4400" i="1" dirty="0">
              <a:solidFill>
                <a:schemeClr val="bg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00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Урок 11. Что они делают? Flashcards | Quizl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6624736" cy="4889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01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92696"/>
            <a:ext cx="799288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Саша </a:t>
            </a:r>
            <a:r>
              <a:rPr lang="ru-RU" sz="2800" dirty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написал своему другу Денису записку: </a:t>
            </a:r>
            <a:endParaRPr lang="ru-RU" sz="2800" dirty="0" smtClean="0">
              <a:solidFill>
                <a:schemeClr val="bg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 сегодня вечером с мечом, сыграем</a:t>
            </a: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2800" dirty="0">
              <a:solidFill>
                <a:schemeClr val="bg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Денис записку прочитал и пообещал прийти. Собрались ребята после уроков</a:t>
            </a: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>
              <a:solidFill>
                <a:schemeClr val="bg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Мяч </a:t>
            </a:r>
            <a:r>
              <a:rPr lang="ru-RU" sz="2800" dirty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будет, - сказал товарищам Саша – Денис принесёт. </a:t>
            </a:r>
            <a:endParaRPr lang="ru-RU" sz="2800" dirty="0" smtClean="0">
              <a:solidFill>
                <a:schemeClr val="bg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Пришёл </a:t>
            </a:r>
            <a:r>
              <a:rPr lang="ru-RU" sz="2800" dirty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Денис, а в руках у него вместо мяча был деревянный меч. Ребята расстроились, что не смогут поиграть в </a:t>
            </a: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футбол.</a:t>
            </a:r>
            <a:endParaRPr lang="ru-RU" sz="2800" dirty="0">
              <a:solidFill>
                <a:schemeClr val="bg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i="1" dirty="0">
              <a:solidFill>
                <a:schemeClr val="bg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5594453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мечом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Дуга 9"/>
          <p:cNvSpPr/>
          <p:nvPr/>
        </p:nvSpPr>
        <p:spPr>
          <a:xfrm rot="19309797">
            <a:off x="1231634" y="5727230"/>
            <a:ext cx="874642" cy="678081"/>
          </a:xfrm>
          <a:prstGeom prst="arc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043608" y="5529460"/>
            <a:ext cx="1656184" cy="7798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951820" y="5594452"/>
            <a:ext cx="5292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м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 –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мЯч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65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Урок 45. правописание слов с безударным гласным в корне - Русский язык - 2  класс - Российская электронная школ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860" b="19497"/>
          <a:stretch/>
        </p:blipFill>
        <p:spPr bwMode="auto">
          <a:xfrm>
            <a:off x="1331640" y="2216728"/>
            <a:ext cx="6432715" cy="3408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9545" y="320729"/>
            <a:ext cx="8136904" cy="14465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>
                <a:solidFill>
                  <a:schemeClr val="bg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«Правописание слов с безударной гласной в корне»</a:t>
            </a:r>
            <a:endParaRPr lang="ru-RU" sz="4400" i="1" dirty="0">
              <a:solidFill>
                <a:schemeClr val="bg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707904" y="3789040"/>
            <a:ext cx="144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16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26.userapi.com/impg/ElrPqPKWnzrjJLCBBjk498tKRI9ZKn83f4NxOQ/DLHCFx0ZuQ8.jpg?size=800x600&amp;quality=96&amp;sign=fc6b2e677a9e091d6449ae120c38d708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" y="-30298"/>
            <a:ext cx="9128364" cy="684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3923928" y="1772816"/>
            <a:ext cx="1944216" cy="144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355976" y="2348880"/>
            <a:ext cx="1512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779912" y="1340768"/>
            <a:ext cx="2016224" cy="144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995936" y="3212976"/>
            <a:ext cx="1872208" cy="5040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8" name="Прямая соединительная линия 2047"/>
          <p:cNvCxnSpPr/>
          <p:nvPr/>
        </p:nvCxnSpPr>
        <p:spPr>
          <a:xfrm>
            <a:off x="4139952" y="3717032"/>
            <a:ext cx="1656184" cy="1512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3" name="Прямая соединительная линия 2052"/>
          <p:cNvCxnSpPr/>
          <p:nvPr/>
        </p:nvCxnSpPr>
        <p:spPr>
          <a:xfrm>
            <a:off x="3923928" y="4221088"/>
            <a:ext cx="1728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5" name="Прямая соединительная линия 2054"/>
          <p:cNvCxnSpPr/>
          <p:nvPr/>
        </p:nvCxnSpPr>
        <p:spPr>
          <a:xfrm flipV="1">
            <a:off x="4139952" y="2780928"/>
            <a:ext cx="1656184" cy="20162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7" name="Прямая соединительная линия 2056"/>
          <p:cNvCxnSpPr/>
          <p:nvPr/>
        </p:nvCxnSpPr>
        <p:spPr>
          <a:xfrm>
            <a:off x="4139952" y="5229200"/>
            <a:ext cx="1512168" cy="432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9" name="Прямая соединительная линия 2058"/>
          <p:cNvCxnSpPr/>
          <p:nvPr/>
        </p:nvCxnSpPr>
        <p:spPr>
          <a:xfrm flipV="1">
            <a:off x="3923928" y="4797152"/>
            <a:ext cx="1728192" cy="864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1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Урок 11. Что они делают? Flashcards | Quizl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6624736" cy="4889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49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ием рефлексии в конце урока «Лестница успеха». Как его использовать? -  Методические приемы - Преподавание - Образование, воспитание и обучение -  Сообщество взаимопомощи учителей Педсовет.s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76" y="476672"/>
            <a:ext cx="7580734" cy="5569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80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Другая 14">
      <a:dk1>
        <a:sysClr val="windowText" lastClr="000000"/>
      </a:dk1>
      <a:lt1>
        <a:srgbClr val="D2DFD1"/>
      </a:lt1>
      <a:dk2>
        <a:srgbClr val="ECC0B6"/>
      </a:dk2>
      <a:lt2>
        <a:srgbClr val="C5D1D7"/>
      </a:lt2>
      <a:accent1>
        <a:srgbClr val="D16349"/>
      </a:accent1>
      <a:accent2>
        <a:srgbClr val="CCB400"/>
      </a:accent2>
      <a:accent3>
        <a:srgbClr val="ECC0B6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60</TotalTime>
  <Words>32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Официальная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Настёна</dc:creator>
  <cp:lastModifiedBy>Настёна</cp:lastModifiedBy>
  <cp:revision>9</cp:revision>
  <dcterms:created xsi:type="dcterms:W3CDTF">2023-11-27T16:36:46Z</dcterms:created>
  <dcterms:modified xsi:type="dcterms:W3CDTF">2023-11-27T18:17:45Z</dcterms:modified>
</cp:coreProperties>
</file>