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9" r:id="rId3"/>
    <p:sldId id="258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81B0-76C5-4B6A-BECE-C4B44A21E833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AAFC-1B53-4399-B5A4-7BF92F99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881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81B0-76C5-4B6A-BECE-C4B44A21E833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AAFC-1B53-4399-B5A4-7BF92F99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023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81B0-76C5-4B6A-BECE-C4B44A21E833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AAFC-1B53-4399-B5A4-7BF92F99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763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81B0-76C5-4B6A-BECE-C4B44A21E833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AAFC-1B53-4399-B5A4-7BF92F99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528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81B0-76C5-4B6A-BECE-C4B44A21E833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AAFC-1B53-4399-B5A4-7BF92F99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806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81B0-76C5-4B6A-BECE-C4B44A21E833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AAFC-1B53-4399-B5A4-7BF92F99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188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81B0-76C5-4B6A-BECE-C4B44A21E833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AAFC-1B53-4399-B5A4-7BF92F99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435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81B0-76C5-4B6A-BECE-C4B44A21E833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AAFC-1B53-4399-B5A4-7BF92F99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110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81B0-76C5-4B6A-BECE-C4B44A21E833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AAFC-1B53-4399-B5A4-7BF92F99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269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81B0-76C5-4B6A-BECE-C4B44A21E833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AAFC-1B53-4399-B5A4-7BF92F99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894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81B0-76C5-4B6A-BECE-C4B44A21E833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AAFC-1B53-4399-B5A4-7BF92F99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80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D81B0-76C5-4B6A-BECE-C4B44A21E833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CAAFC-1B53-4399-B5A4-7BF92F99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203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3673" y="188994"/>
            <a:ext cx="56166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РЯЗАНСКОЙ ОБЛАСТИ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Областного государственного бюджетного профессионального образовательного учреждения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«Рязанский педагогический колледж» в г.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Касимове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(Филиал ОГБПОУ «РПК» в г.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Касимове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689657" y="1844824"/>
            <a:ext cx="59046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КАБИНЕТА НАЧАЛЬНЫХ КЛАССОВ С СОБЛЮДЕНИЕМ ТРЕБОВАНИЙ К ОРГАНИЗАЦИИ ПРЕДМЕТНО-РАЗВИВАЮЩЕЙ СРЕДЫ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9271" y="3256457"/>
            <a:ext cx="853244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44.02.02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Преподавание в начальных классах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Квалификация: учитель начальных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                                                             Руководитель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Новикова Таисия Игоревна                                                  Седова Людмила Васильевна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Касимов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7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d.multiurok.ru/html/2022/01/23/s_61edaecb9483f/phpsHCG6J_Rekomendacii-po-sozdaniyu-PRS-v-kabinete-K_html_abeca3c0bf296f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7808"/>
            <a:ext cx="4464496" cy="3348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get-altay/1372264/2a00000162b50bddd102b975c7802c5d8402/XXX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10657"/>
            <a:ext cx="4773393" cy="3576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24128" y="980728"/>
            <a:ext cx="2520280" cy="523220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Игровая зона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29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f.ppt-online.org/files/slide/s/S6WTynd4mxVHhk7CuX5w8ser1gcLMQUGJa2P9p/slid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083" y="0"/>
            <a:ext cx="9229947" cy="684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6905984" y="1780784"/>
            <a:ext cx="2323962" cy="4032448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44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ch1mgn.educhel.ru/uploads/35400/35337/section/1118973/photo/nachalka/IMG_03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5140026" cy="3428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mebel-go.ru/mebelgoer/303003_21_12_15_44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24944"/>
            <a:ext cx="4780112" cy="3585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99560" y="1071910"/>
            <a:ext cx="2700300" cy="954107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Предметная зона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81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f.ppt-online.org/files/slide/s/S6WTynd4mxVHhk7CuX5w8ser1gcLMQUGJa2P9p/slid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3392"/>
            <a:ext cx="9229947" cy="684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5292080" y="5593224"/>
            <a:ext cx="3649834" cy="1156112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11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mnogodetok73.ru/wp-content/uploads/2/b/b/2bb21a23936af6ddf4c3979ac46e129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mnogodetok73.ru/wp-content/uploads/2/b/b/2bb21a23936af6ddf4c3979ac46e1291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shareslide.ru/img/tmb/5/473620/d753097b90efbc4f591ede2399875ac1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644" y="1421777"/>
            <a:ext cx="6372708" cy="4779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3"/>
          <p:cNvSpPr txBox="1"/>
          <p:nvPr/>
        </p:nvSpPr>
        <p:spPr>
          <a:xfrm>
            <a:off x="3293858" y="601882"/>
            <a:ext cx="2520280" cy="523220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Зеленая зона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12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f.ppt-online.org/files/slide/s/S6WTynd4mxVHhk7CuX5w8ser1gcLMQUGJa2P9p/slid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9947" cy="684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2267744" y="5690800"/>
            <a:ext cx="3649834" cy="1156112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39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gas-kvas.com/uploads/posts/2023-01/1673603679_gas-kvas-com-p-detskie-risunki-v-dou-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5314447" cy="3544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maam.ru/upload/blogs/detsad-1739375-15452761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16831"/>
            <a:ext cx="4074008" cy="4700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56176" y="548680"/>
            <a:ext cx="2520280" cy="954107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Творческая зона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05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f.ppt-online.org/files/slide/s/S6WTynd4mxVHhk7CuX5w8ser1gcLMQUGJa2P9p/slid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29947" cy="684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22903" y="-13640"/>
            <a:ext cx="1561602" cy="1444144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62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erscontent2.emaze.com/images/f3dd3a88-ccdb-4d8c-b5f2-c0e830066ca9/Slide7_Pic1_63624215832115162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672408" cy="4896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elles.top/uploads/posts/2023-04/1681479519_elles-top-p-rakovina-kollektivnaya-vkontakte-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493" y="3140968"/>
            <a:ext cx="4536504" cy="340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980728"/>
            <a:ext cx="3456384" cy="954107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Санитарно-гигиеническая зона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26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sd.multiurok.ru/html/2023/01/24/s_63cf0aed88a0f/phpFy11u3_Rekomendatsii_po_sozdaniyu_predmetno-razvivayuschey_sredy_kabineta_nachalnykh_klassov_html_7d529a7061d6fc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048" y="-171400"/>
            <a:ext cx="9560487" cy="717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0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16912"/>
            <a:ext cx="7848872" cy="1015663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– это, прежде всего книга. Воспитание – прежде всего слово, книга и живые человеческие отношения».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В.А. Сухомлинский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4" name="Picture 8" descr="https://pushinka.top/uploads/posts/2023-08/1693322194_pushinka-top-p-kartinka-skoro-v-shkolu-dlya-doshkolnikov-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992" y="1916832"/>
            <a:ext cx="5614138" cy="4490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40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16912"/>
            <a:ext cx="7848872" cy="1015663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«Всеми возможными способами нужно воспламенять в детях горячее стремление к знанию и учению»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Я.А. Каменский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pushinka.top/uploads/posts/2023-08/1692553805_pushinka-top-p-kartinki-pervoklassnikov-dlya-doshkolnikov-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16832"/>
            <a:ext cx="5040560" cy="4361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59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3673" y="188994"/>
            <a:ext cx="56166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РЯЗАНСКОЙ ОБЛАСТИ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Областного государственного бюджетного профессионального образовательного учреждения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«Рязанский педагогический колледж» в г.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Касимове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(Филиал ОГБПОУ «РПК» в г.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Касимове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689657" y="1844824"/>
            <a:ext cx="59046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КАБИНЕТА НАЧАЛЬНЫХ КЛАССОВ С СОБЛЮДЕНИЕМ ТРЕБОВАНИЙ К ОРГАНИЗАЦИИ ПРЕДМЕТНО-РАЗВИВАЮЩЕЙ СРЕДЫ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9271" y="3256457"/>
            <a:ext cx="853244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44.02.02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Преподавание в начальных классах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Квалификация: учитель начальных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                                                             Руководитель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Новикова Таисия Игоревна                                                  Седова Людмила Васильевна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Касимов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34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f.ppt-online.org/files/slide/s/S6WTynd4mxVHhk7CuX5w8ser1gcLMQUGJa2P9p/slid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29947" cy="684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45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d.multiurok.ru/html/2023/01/24/s_63cf0aed88a0f/phpFy11u3_Rekomendatsii_po_sozdaniyu_predmetno-razvivayuschey_sredy_kabineta_nachalnykh_klassov_html_7d529a7061d6fcf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84060"/>
            <a:ext cx="4680519" cy="3510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verta.net/wp-content/uploads/2019/01/39.9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79847"/>
            <a:ext cx="4824536" cy="3218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124744"/>
            <a:ext cx="2808312" cy="584775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Учебная зона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00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cf.ppt-online.org/files/slide/s/S6WTynd4mxVHhk7CuX5w8ser1gcLMQUGJa2P9p/slid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3" y="-177436"/>
            <a:ext cx="9753600" cy="730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251520" y="3356992"/>
            <a:ext cx="3672408" cy="3501008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71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aif-s3.aif.ru/images/025/035/a739f4bbca53777ea30be12b5e098e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5121288" cy="3414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sun9-22.userapi.com/impg/NK3B9XeFjSS5gL-9Nofs2RORqT3mXmGwmURQhw/hvTWSxf7jY8.jpg?size=1275x851&amp;quality=96&amp;sign=9aac714d0cefc45647dd85f2ba2d1703&amp;c_uniq_tag=-tyyUjnJNpXoeVPJSLa2ZQ36wwEARRVOHFZ7pM6le1o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76672"/>
            <a:ext cx="4841510" cy="3231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837319"/>
            <a:ext cx="3168352" cy="646331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Зона учителя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28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cf.ppt-online.org/files/slide/s/S6WTynd4mxVHhk7CuX5w8ser1gcLMQUGJa2P9p/slid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71400"/>
            <a:ext cx="9753600" cy="730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3419872" y="-387424"/>
            <a:ext cx="3528392" cy="1656184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9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onlystands.ru/sites/4-onlystands/uploads/image/dlya_nachalnoy_shkol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18187"/>
            <a:ext cx="8530602" cy="334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32445" y="620687"/>
            <a:ext cx="7056784" cy="646331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Информационная зона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s://fsd.multiurok.ru/html/2022/03/14/s_622fa4579d36b/php0HECBN_prs-kab-nach--prezen_html_98ed3e56c6bda9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56460"/>
            <a:ext cx="6097673" cy="3888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35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f.ppt-online.org/files/slide/s/S6WTynd4mxVHhk7CuX5w8ser1gcLMQUGJa2P9p/slid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229947" cy="684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6876256" y="44624"/>
            <a:ext cx="2323962" cy="2088232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73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200</Words>
  <Application>Microsoft Office PowerPoint</Application>
  <PresentationFormat>Экран (4:3)</PresentationFormat>
  <Paragraphs>48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Ya Blondinko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16</cp:revision>
  <dcterms:created xsi:type="dcterms:W3CDTF">2024-02-10T20:50:57Z</dcterms:created>
  <dcterms:modified xsi:type="dcterms:W3CDTF">2024-03-01T06:48:03Z</dcterms:modified>
</cp:coreProperties>
</file>