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2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97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2"/>
                <c:pt idx="0">
                  <c:v>интроверты</c:v>
                </c:pt>
                <c:pt idx="1">
                  <c:v>экстраверты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15128" y="1788453"/>
            <a:ext cx="8361229" cy="3007833"/>
          </a:xfrm>
        </p:spPr>
        <p:txBody>
          <a:bodyPr/>
          <a:lstStyle/>
          <a:p>
            <a:r>
              <a:rPr lang="ru-RU" dirty="0" smtClean="0"/>
              <a:t>«О чем рассказывает почерк?»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881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Данному человеку не хватает организации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92741" y="2505918"/>
            <a:ext cx="4558917" cy="3549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0221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Скорость написания текста говорит о нетерпеливости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63827" y="3185760"/>
            <a:ext cx="5816746" cy="1522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227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Данный индивидуум имеет большой запас терпения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39317" y="2967154"/>
            <a:ext cx="6265766" cy="245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4091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исследования: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1089651"/>
              </p:ext>
            </p:extLst>
          </p:nvPr>
        </p:nvGraphicFramePr>
        <p:xfrm>
          <a:off x="1371600" y="2387600"/>
          <a:ext cx="9601200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328673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15128" y="1788453"/>
            <a:ext cx="8361229" cy="3007833"/>
          </a:xfrm>
        </p:spPr>
        <p:txBody>
          <a:bodyPr/>
          <a:lstStyle/>
          <a:p>
            <a:r>
              <a:rPr lang="ru-RU" dirty="0" smtClean="0"/>
              <a:t>«О чем рассказывает почерк?»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105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2808" y="483079"/>
            <a:ext cx="9859992" cy="5384321"/>
          </a:xfrm>
        </p:spPr>
        <p:txBody>
          <a:bodyPr>
            <a:normAutofit/>
          </a:bodyPr>
          <a:lstStyle/>
          <a:p>
            <a:r>
              <a:rPr lang="ru-RU" sz="2800" dirty="0"/>
              <a:t>Объект исследования: иллюстрации почерков</a:t>
            </a:r>
          </a:p>
          <a:p>
            <a:r>
              <a:rPr lang="ru-RU" sz="2800" dirty="0"/>
              <a:t>Предмет исследования: взаимосвязь почерка и личностных характеристик человека.</a:t>
            </a:r>
          </a:p>
          <a:p>
            <a:r>
              <a:rPr lang="ru-RU" sz="2800" dirty="0"/>
              <a:t>Цель исследования: изучение характеров людей с помощью анализа почерка.</a:t>
            </a:r>
          </a:p>
          <a:p>
            <a:r>
              <a:rPr lang="ru-RU" sz="2800" dirty="0" smtClean="0"/>
              <a:t>Гипотеза </a:t>
            </a:r>
            <a:r>
              <a:rPr lang="ru-RU" sz="2800" dirty="0"/>
              <a:t>исследования: характер человека можно определить по его почерку.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5975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7440" y="467360"/>
            <a:ext cx="9601200" cy="3581400"/>
          </a:xfrm>
        </p:spPr>
        <p:txBody>
          <a:bodyPr>
            <a:noAutofit/>
          </a:bodyPr>
          <a:lstStyle/>
          <a:p>
            <a:r>
              <a:rPr lang="ru-RU" sz="2800" dirty="0"/>
              <a:t>Для достижения цели необходимо решить следующие задачи:</a:t>
            </a:r>
          </a:p>
          <a:p>
            <a:r>
              <a:rPr lang="ru-RU" sz="2800" dirty="0"/>
              <a:t>1.	Изучить научную и публицистическую литературу по исследуемой теме.</a:t>
            </a:r>
          </a:p>
          <a:p>
            <a:r>
              <a:rPr lang="ru-RU" sz="2800" dirty="0"/>
              <a:t>2.	Проанализировать и определить основные параметры почерка.</a:t>
            </a:r>
          </a:p>
          <a:p>
            <a:r>
              <a:rPr lang="ru-RU" sz="2800" dirty="0"/>
              <a:t>3.	Определить характер людей путём анализа почерка. Составить психологические портреты данных людей;</a:t>
            </a:r>
          </a:p>
          <a:p>
            <a:r>
              <a:rPr lang="ru-RU" sz="2800" dirty="0"/>
              <a:t>4.	Составить рекомендации для начинающего графолога.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5605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5360" y="508000"/>
            <a:ext cx="9601200" cy="3581400"/>
          </a:xfrm>
        </p:spPr>
        <p:txBody>
          <a:bodyPr>
            <a:normAutofit/>
          </a:bodyPr>
          <a:lstStyle/>
          <a:p>
            <a:r>
              <a:rPr lang="ru-RU" sz="2800" dirty="0"/>
              <a:t>Практическая значимость исследования: Определение особенностей характера подростков может явиться путеводной звездой для учителей, работающих в классе; оно показывает, на что, прежде всего, нужно обратить внимание в работе с учащимися. Может послужить кратким пособием в общении с подростками и для родителей.</a:t>
            </a:r>
          </a:p>
        </p:txBody>
      </p:sp>
    </p:spTree>
    <p:extLst>
      <p:ext uri="{BB962C8B-B14F-4D97-AF65-F5344CB8AC3E}">
        <p14:creationId xmlns:p14="http://schemas.microsoft.com/office/powerpoint/2010/main" val="2021048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Почерк личности, уверенной в своих силах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4207" y="2895601"/>
            <a:ext cx="6915985" cy="19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337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Почерк человека, имеющего неопределенные взгляды на жизнь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26745" y="2993348"/>
            <a:ext cx="5890909" cy="215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034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 характере доминирует экстравагантность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33185" y="3183541"/>
            <a:ext cx="6278030" cy="1299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930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 характере доминирует практичность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78519" y="2520497"/>
            <a:ext cx="4587362" cy="347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045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Эта личность хорошо организована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19352" y="3251200"/>
            <a:ext cx="6305696" cy="186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645259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25</TotalTime>
  <Words>154</Words>
  <Application>Microsoft Office PowerPoint</Application>
  <PresentationFormat>Широкоэкранный</PresentationFormat>
  <Paragraphs>21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Franklin Gothic Book</vt:lpstr>
      <vt:lpstr>Crop</vt:lpstr>
      <vt:lpstr>«О чем рассказывает почерк?»</vt:lpstr>
      <vt:lpstr>Презентация PowerPoint</vt:lpstr>
      <vt:lpstr>Презентация PowerPoint</vt:lpstr>
      <vt:lpstr>Презентация PowerPoint</vt:lpstr>
      <vt:lpstr>Почерк личности, уверенной в своих силах</vt:lpstr>
      <vt:lpstr>Почерк человека, имеющего неопределенные взгляды на жизнь</vt:lpstr>
      <vt:lpstr>В характере доминирует экстравагантность</vt:lpstr>
      <vt:lpstr>В характере доминирует практичность</vt:lpstr>
      <vt:lpstr>Эта личность хорошо организована</vt:lpstr>
      <vt:lpstr>Данному человеку не хватает организации</vt:lpstr>
      <vt:lpstr>Скорость написания текста говорит о нетерпеливости</vt:lpstr>
      <vt:lpstr>Данный индивидуум имеет большой запас терпения</vt:lpstr>
      <vt:lpstr>Результаты исследования:</vt:lpstr>
      <vt:lpstr>«О чем рассказывает почерк?»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 чем рассказывает почерк?»</dc:title>
  <dc:creator>Учетная запись Майкрософт</dc:creator>
  <cp:lastModifiedBy>Учетная запись Майкрософт</cp:lastModifiedBy>
  <cp:revision>3</cp:revision>
  <dcterms:created xsi:type="dcterms:W3CDTF">2023-05-14T18:41:12Z</dcterms:created>
  <dcterms:modified xsi:type="dcterms:W3CDTF">2023-05-14T19:06:51Z</dcterms:modified>
</cp:coreProperties>
</file>