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59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48331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5601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65674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8393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640629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798101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097818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14886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45344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68185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33058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6F916-F426-4CEA-96B6-26BF8E40D164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9AD8C93-FC02-4324-9D2A-1D96D353A329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866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ransition spd="slow">
    <p:cover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1051052"/>
            <a:ext cx="10058400" cy="3566160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Интерактивный пол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7280" y="4762501"/>
            <a:ext cx="10058400" cy="1117600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sz="3200" b="1" dirty="0"/>
              <a:t>на уроках</a:t>
            </a:r>
          </a:p>
          <a:p>
            <a:r>
              <a:rPr lang="ru-RU" sz="3200" b="1" dirty="0" smtClean="0"/>
              <a:t>в </a:t>
            </a:r>
            <a:r>
              <a:rPr lang="ru-RU" sz="3200" b="1" dirty="0"/>
              <a:t>начальной школе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45734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tech4event.ru/images/projects/pol/interaktivnyj-pol-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0"/>
            <a:ext cx="68961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1771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 descr="https://cs10.pikabu.ru/post_img/2019/06/09/7/og_og_1560080108267521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240"/>
            <a:ext cx="12192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891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didaktor.ru/wp-content/uploads/2013/02/komple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461" y="0"/>
            <a:ext cx="8898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4067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activem.com.ua/video/interactiv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" y="0"/>
            <a:ext cx="11036300" cy="6207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http://iactivem.com.ua/video/interactiv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" y="-49966"/>
            <a:ext cx="11036300" cy="620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activem.com.ua/video/interactiv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" y="-30419"/>
            <a:ext cx="11001550" cy="618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7658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interactive.su/wp-content/uploads/2022/03/interaktivnyy-po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44" y="0"/>
            <a:ext cx="108263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7018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rutvet.ru/sites/default/files/field/image/galleryimage_281.700_4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60" y="0"/>
            <a:ext cx="10346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6621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oc3.ru/upload/medialibrary/15d/OI-VgIFusvI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48"/>
          <a:stretch/>
        </p:blipFill>
        <p:spPr bwMode="auto">
          <a:xfrm>
            <a:off x="2413000" y="0"/>
            <a:ext cx="70796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3376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0" name="Picture 6" descr="https://storage.myseldon.com/news-pict-52/523DD6FDFC66882C3A3FB343F404A51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7306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zabota139.msp.midural.ru/upload/gallery/2019/09/26/df8kKLvGyW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87249" cy="819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446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bazis-ufa.ru/upload/resize_cache/iblock/554/800_600_140cd750bba9870f18aada2478b24840a/554a9cc1edad1d461eec602bb7ee0a8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0"/>
            <a:ext cx="10329368" cy="688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8714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CA72677B-2F8C-4192-8EBE-D360BE3B20F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120</TotalTime>
  <Words>7</Words>
  <Application>Microsoft Office PowerPoint</Application>
  <PresentationFormat>Широкоэкранный</PresentationFormat>
  <Paragraphs>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Ретро</vt:lpstr>
      <vt:lpstr>Интерактивный пол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пол</dc:title>
  <dc:creator>Пользователь</dc:creator>
  <cp:lastModifiedBy>Пользователь</cp:lastModifiedBy>
  <cp:revision>9</cp:revision>
  <dcterms:created xsi:type="dcterms:W3CDTF">2022-10-27T14:24:14Z</dcterms:created>
  <dcterms:modified xsi:type="dcterms:W3CDTF">2022-10-27T16:25:14Z</dcterms:modified>
</cp:coreProperties>
</file>