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DBD"/>
    <a:srgbClr val="6600CC"/>
    <a:srgbClr val="008000"/>
    <a:srgbClr val="9933FF"/>
    <a:srgbClr val="009900"/>
    <a:srgbClr val="FF9933"/>
    <a:srgbClr val="CCCC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8177" autoAdjust="0"/>
  </p:normalViewPr>
  <p:slideViewPr>
    <p:cSldViewPr>
      <p:cViewPr>
        <p:scale>
          <a:sx n="66" d="100"/>
          <a:sy n="66" d="100"/>
        </p:scale>
        <p:origin x="-1428" y="-9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image" Target="../media/image1.png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AA810DF-FACA-4B0E-9C32-4B55F503925A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1705E37-169F-4921-80FF-6C885A71B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7178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8CDC274-150E-4FF6-8F6E-DF6E9B91F94A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E6FC6-7A88-4C59-99EC-89284285ED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F4A32-86C8-4DD1-99DF-D3B5D91DB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23223-B4B9-44FD-AE0F-EC2399B28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75C4F-5A21-40F5-9C14-AFEF2DBEF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66C80-4D76-41AD-A0B3-08FD9BEECB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2D543-C0D2-4DC7-8022-FA5A21E313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94A7A-088A-4284-B468-7AD7DD3BB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C3295-1F6C-4AE2-91BB-458273450C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9E331-046A-4DE2-9878-7CC0D7FB0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F3E9A-4837-4352-A581-40D11B2B5F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C5B80-CBA5-43F4-902B-1F77FE1074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533719B-6B41-4714-8B8F-0BE5E5CE7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slide" Target="slide5.xml"/><Relationship Id="rId18" Type="http://schemas.openxmlformats.org/officeDocument/2006/relationships/image" Target="../media/image5.png"/><Relationship Id="rId26" Type="http://schemas.openxmlformats.org/officeDocument/2006/relationships/oleObject" Target="../embeddings/oleObject8.bin"/><Relationship Id="rId39" Type="http://schemas.openxmlformats.org/officeDocument/2006/relationships/image" Target="../media/image12.png"/><Relationship Id="rId21" Type="http://schemas.openxmlformats.org/officeDocument/2006/relationships/image" Target="../media/image6.png"/><Relationship Id="rId34" Type="http://schemas.openxmlformats.org/officeDocument/2006/relationships/slide" Target="slide12.xml"/><Relationship Id="rId42" Type="http://schemas.openxmlformats.org/officeDocument/2006/relationships/image" Target="../media/image13.png"/><Relationship Id="rId47" Type="http://schemas.openxmlformats.org/officeDocument/2006/relationships/oleObject" Target="../embeddings/oleObject15.bin"/><Relationship Id="rId50" Type="http://schemas.openxmlformats.org/officeDocument/2006/relationships/oleObject" Target="../embeddings/oleObject16.bin"/><Relationship Id="rId55" Type="http://schemas.openxmlformats.org/officeDocument/2006/relationships/slide" Target="slide19.xml"/><Relationship Id="rId63" Type="http://schemas.openxmlformats.org/officeDocument/2006/relationships/image" Target="../media/image20.png"/><Relationship Id="rId68" Type="http://schemas.openxmlformats.org/officeDocument/2006/relationships/oleObject" Target="../embeddings/oleObject22.bin"/><Relationship Id="rId7" Type="http://schemas.openxmlformats.org/officeDocument/2006/relationships/slide" Target="slide3.xml"/><Relationship Id="rId71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6" Type="http://schemas.openxmlformats.org/officeDocument/2006/relationships/slide" Target="slide6.xml"/><Relationship Id="rId29" Type="http://schemas.openxmlformats.org/officeDocument/2006/relationships/oleObject" Target="../embeddings/oleObject9.bin"/><Relationship Id="rId11" Type="http://schemas.openxmlformats.org/officeDocument/2006/relationships/oleObject" Target="../embeddings/oleObject3.bin"/><Relationship Id="rId24" Type="http://schemas.openxmlformats.org/officeDocument/2006/relationships/image" Target="../media/image7.png"/><Relationship Id="rId32" Type="http://schemas.openxmlformats.org/officeDocument/2006/relationships/oleObject" Target="../embeddings/oleObject10.bin"/><Relationship Id="rId37" Type="http://schemas.openxmlformats.org/officeDocument/2006/relationships/slide" Target="slide13.xml"/><Relationship Id="rId40" Type="http://schemas.openxmlformats.org/officeDocument/2006/relationships/slide" Target="slide14.xml"/><Relationship Id="rId45" Type="http://schemas.openxmlformats.org/officeDocument/2006/relationships/image" Target="../media/image14.png"/><Relationship Id="rId53" Type="http://schemas.openxmlformats.org/officeDocument/2006/relationships/oleObject" Target="../embeddings/oleObject17.bin"/><Relationship Id="rId58" Type="http://schemas.openxmlformats.org/officeDocument/2006/relationships/slide" Target="slide20.xml"/><Relationship Id="rId66" Type="http://schemas.openxmlformats.org/officeDocument/2006/relationships/image" Target="../media/image21.png"/><Relationship Id="rId74" Type="http://schemas.openxmlformats.org/officeDocument/2006/relationships/oleObject" Target="../embeddings/oleObject24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4.png"/><Relationship Id="rId23" Type="http://schemas.openxmlformats.org/officeDocument/2006/relationships/oleObject" Target="../embeddings/oleObject7.bin"/><Relationship Id="rId28" Type="http://schemas.openxmlformats.org/officeDocument/2006/relationships/slide" Target="slide10.xml"/><Relationship Id="rId36" Type="http://schemas.openxmlformats.org/officeDocument/2006/relationships/image" Target="../media/image11.png"/><Relationship Id="rId49" Type="http://schemas.openxmlformats.org/officeDocument/2006/relationships/slide" Target="slide17.xml"/><Relationship Id="rId57" Type="http://schemas.openxmlformats.org/officeDocument/2006/relationships/image" Target="../media/image18.png"/><Relationship Id="rId61" Type="http://schemas.openxmlformats.org/officeDocument/2006/relationships/slide" Target="slide21.xml"/><Relationship Id="rId10" Type="http://schemas.openxmlformats.org/officeDocument/2006/relationships/slide" Target="slide4.xml"/><Relationship Id="rId19" Type="http://schemas.openxmlformats.org/officeDocument/2006/relationships/slide" Target="slide7.xml"/><Relationship Id="rId31" Type="http://schemas.openxmlformats.org/officeDocument/2006/relationships/slide" Target="slide11.xml"/><Relationship Id="rId44" Type="http://schemas.openxmlformats.org/officeDocument/2006/relationships/oleObject" Target="../embeddings/oleObject14.bin"/><Relationship Id="rId52" Type="http://schemas.openxmlformats.org/officeDocument/2006/relationships/slide" Target="slide18.xml"/><Relationship Id="rId60" Type="http://schemas.openxmlformats.org/officeDocument/2006/relationships/image" Target="../media/image19.png"/><Relationship Id="rId65" Type="http://schemas.openxmlformats.org/officeDocument/2006/relationships/oleObject" Target="../embeddings/oleObject21.bin"/><Relationship Id="rId73" Type="http://schemas.openxmlformats.org/officeDocument/2006/relationships/slide" Target="slide25.xml"/><Relationship Id="rId4" Type="http://schemas.openxmlformats.org/officeDocument/2006/relationships/slide" Target="slide2.xml"/><Relationship Id="rId9" Type="http://schemas.openxmlformats.org/officeDocument/2006/relationships/image" Target="../media/image2.png"/><Relationship Id="rId14" Type="http://schemas.openxmlformats.org/officeDocument/2006/relationships/oleObject" Target="../embeddings/oleObject4.bin"/><Relationship Id="rId22" Type="http://schemas.openxmlformats.org/officeDocument/2006/relationships/slide" Target="slide8.xml"/><Relationship Id="rId27" Type="http://schemas.openxmlformats.org/officeDocument/2006/relationships/image" Target="../media/image8.png"/><Relationship Id="rId30" Type="http://schemas.openxmlformats.org/officeDocument/2006/relationships/image" Target="../media/image9.png"/><Relationship Id="rId35" Type="http://schemas.openxmlformats.org/officeDocument/2006/relationships/oleObject" Target="../embeddings/oleObject11.bin"/><Relationship Id="rId43" Type="http://schemas.openxmlformats.org/officeDocument/2006/relationships/slide" Target="slide15.xml"/><Relationship Id="rId48" Type="http://schemas.openxmlformats.org/officeDocument/2006/relationships/image" Target="../media/image15.png"/><Relationship Id="rId56" Type="http://schemas.openxmlformats.org/officeDocument/2006/relationships/oleObject" Target="../embeddings/oleObject18.bin"/><Relationship Id="rId64" Type="http://schemas.openxmlformats.org/officeDocument/2006/relationships/slide" Target="slide22.xml"/><Relationship Id="rId69" Type="http://schemas.openxmlformats.org/officeDocument/2006/relationships/image" Target="../media/image22.png"/><Relationship Id="rId8" Type="http://schemas.openxmlformats.org/officeDocument/2006/relationships/oleObject" Target="../embeddings/oleObject2.bin"/><Relationship Id="rId51" Type="http://schemas.openxmlformats.org/officeDocument/2006/relationships/image" Target="../media/image16.png"/><Relationship Id="rId72" Type="http://schemas.openxmlformats.org/officeDocument/2006/relationships/image" Target="../media/image23.png"/><Relationship Id="rId3" Type="http://schemas.openxmlformats.org/officeDocument/2006/relationships/notesSlide" Target="../notesSlides/notesSlide1.xml"/><Relationship Id="rId12" Type="http://schemas.openxmlformats.org/officeDocument/2006/relationships/image" Target="../media/image3.png"/><Relationship Id="rId17" Type="http://schemas.openxmlformats.org/officeDocument/2006/relationships/oleObject" Target="../embeddings/oleObject5.bin"/><Relationship Id="rId25" Type="http://schemas.openxmlformats.org/officeDocument/2006/relationships/slide" Target="slide9.xml"/><Relationship Id="rId33" Type="http://schemas.openxmlformats.org/officeDocument/2006/relationships/image" Target="../media/image10.png"/><Relationship Id="rId38" Type="http://schemas.openxmlformats.org/officeDocument/2006/relationships/oleObject" Target="../embeddings/oleObject12.bin"/><Relationship Id="rId46" Type="http://schemas.openxmlformats.org/officeDocument/2006/relationships/slide" Target="slide16.xml"/><Relationship Id="rId59" Type="http://schemas.openxmlformats.org/officeDocument/2006/relationships/oleObject" Target="../embeddings/oleObject19.bin"/><Relationship Id="rId67" Type="http://schemas.openxmlformats.org/officeDocument/2006/relationships/slide" Target="slide23.xml"/><Relationship Id="rId20" Type="http://schemas.openxmlformats.org/officeDocument/2006/relationships/oleObject" Target="../embeddings/oleObject6.bin"/><Relationship Id="rId41" Type="http://schemas.openxmlformats.org/officeDocument/2006/relationships/oleObject" Target="../embeddings/oleObject13.bin"/><Relationship Id="rId54" Type="http://schemas.openxmlformats.org/officeDocument/2006/relationships/image" Target="../media/image17.png"/><Relationship Id="rId62" Type="http://schemas.openxmlformats.org/officeDocument/2006/relationships/oleObject" Target="../embeddings/oleObject20.bin"/><Relationship Id="rId70" Type="http://schemas.openxmlformats.org/officeDocument/2006/relationships/slide" Target="slide24.xml"/><Relationship Id="rId75" Type="http://schemas.openxmlformats.org/officeDocument/2006/relationships/image" Target="../media/image24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4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Text Box 463"/>
          <p:cNvSpPr txBox="1">
            <a:spLocks noChangeArrowheads="1"/>
          </p:cNvSpPr>
          <p:nvPr/>
        </p:nvSpPr>
        <p:spPr bwMode="auto">
          <a:xfrm>
            <a:off x="0" y="5429250"/>
            <a:ext cx="9144000" cy="1800225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51" name="Text Box 466"/>
          <p:cNvSpPr txBox="1">
            <a:spLocks noChangeArrowheads="1"/>
          </p:cNvSpPr>
          <p:nvPr/>
        </p:nvSpPr>
        <p:spPr bwMode="auto">
          <a:xfrm>
            <a:off x="0" y="1857375"/>
            <a:ext cx="9144000" cy="180022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>
              <a:solidFill>
                <a:srgbClr val="CCFFCC"/>
              </a:solidFill>
            </a:endParaRPr>
          </a:p>
          <a:p>
            <a:pPr>
              <a:spcBef>
                <a:spcPct val="50000"/>
              </a:spcBef>
            </a:pPr>
            <a:endParaRPr lang="ru-RU">
              <a:solidFill>
                <a:srgbClr val="CCFFCC"/>
              </a:solidFill>
            </a:endParaRPr>
          </a:p>
        </p:txBody>
      </p:sp>
      <p:sp>
        <p:nvSpPr>
          <p:cNvPr id="1052" name="Text Box 467"/>
          <p:cNvSpPr txBox="1">
            <a:spLocks noChangeArrowheads="1"/>
          </p:cNvSpPr>
          <p:nvPr/>
        </p:nvSpPr>
        <p:spPr bwMode="auto">
          <a:xfrm>
            <a:off x="0" y="3643313"/>
            <a:ext cx="9144000" cy="1800225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53" name="Text Box 464"/>
          <p:cNvSpPr txBox="1">
            <a:spLocks noChangeArrowheads="1"/>
          </p:cNvSpPr>
          <p:nvPr/>
        </p:nvSpPr>
        <p:spPr bwMode="auto">
          <a:xfrm>
            <a:off x="0" y="214313"/>
            <a:ext cx="9144000" cy="18002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2083" name="Object 35">
            <a:hlinkClick r:id="rId4" action="ppaction://hlinksldjump"/>
          </p:cNvPr>
          <p:cNvGraphicFramePr>
            <a:graphicFrameLocks noChangeAspect="1"/>
          </p:cNvGraphicFramePr>
          <p:nvPr/>
        </p:nvGraphicFramePr>
        <p:xfrm>
          <a:off x="2857500" y="428625"/>
          <a:ext cx="1008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8" name="Точечный рисунок" r:id="rId5" imgW="1571844" imgH="1333333" progId="PBrush">
                  <p:embed/>
                </p:oleObj>
              </mc:Choice>
              <mc:Fallback>
                <p:oleObj name="Точечный рисунок" r:id="rId5" imgW="1571844" imgH="1333333" progId="PBrush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0" y="428625"/>
                        <a:ext cx="1008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5" name="Object 37">
            <a:hlinkClick r:id="rId7" action="ppaction://hlinksldjump"/>
          </p:cNvPr>
          <p:cNvGraphicFramePr>
            <a:graphicFrameLocks noChangeAspect="1"/>
          </p:cNvGraphicFramePr>
          <p:nvPr/>
        </p:nvGraphicFramePr>
        <p:xfrm>
          <a:off x="3857625" y="428625"/>
          <a:ext cx="1008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9" name="Точечный рисунок" r:id="rId8" imgW="1571844" imgH="1333333" progId="PBrush">
                  <p:embed/>
                </p:oleObj>
              </mc:Choice>
              <mc:Fallback>
                <p:oleObj name="Точечный рисунок" r:id="rId8" imgW="1571844" imgH="1333333" progId="PBrush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25" y="428625"/>
                        <a:ext cx="1008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7" name="Object 39">
            <a:hlinkClick r:id="rId10" action="ppaction://hlinksldjump"/>
          </p:cNvPr>
          <p:cNvGraphicFramePr>
            <a:graphicFrameLocks noChangeAspect="1"/>
          </p:cNvGraphicFramePr>
          <p:nvPr/>
        </p:nvGraphicFramePr>
        <p:xfrm>
          <a:off x="4857750" y="428625"/>
          <a:ext cx="1008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0" name="Точечный рисунок" r:id="rId11" imgW="1571844" imgH="1333333" progId="PBrush">
                  <p:embed/>
                </p:oleObj>
              </mc:Choice>
              <mc:Fallback>
                <p:oleObj name="Точечный рисунок" r:id="rId11" imgW="1571844" imgH="1333333" progId="PBrush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0" y="428625"/>
                        <a:ext cx="1008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8" name="Object 40">
            <a:hlinkClick r:id="rId13" action="ppaction://hlinksldjump"/>
          </p:cNvPr>
          <p:cNvGraphicFramePr>
            <a:graphicFrameLocks noChangeAspect="1"/>
          </p:cNvGraphicFramePr>
          <p:nvPr/>
        </p:nvGraphicFramePr>
        <p:xfrm>
          <a:off x="5857875" y="428625"/>
          <a:ext cx="1008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1" name="Точечный рисунок" r:id="rId14" imgW="1571844" imgH="1333333" progId="PBrush">
                  <p:embed/>
                </p:oleObj>
              </mc:Choice>
              <mc:Fallback>
                <p:oleObj name="Точечный рисунок" r:id="rId14" imgW="1571844" imgH="1333333" progId="PBrush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7875" y="428625"/>
                        <a:ext cx="1008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" name="Object 41">
            <a:hlinkClick r:id="rId16" action="ppaction://hlinksldjump"/>
          </p:cNvPr>
          <p:cNvGraphicFramePr>
            <a:graphicFrameLocks noChangeAspect="1"/>
          </p:cNvGraphicFramePr>
          <p:nvPr/>
        </p:nvGraphicFramePr>
        <p:xfrm>
          <a:off x="6858000" y="428625"/>
          <a:ext cx="1008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2" name="Точечный рисунок" r:id="rId17" imgW="1571844" imgH="1333333" progId="PBrush">
                  <p:embed/>
                </p:oleObj>
              </mc:Choice>
              <mc:Fallback>
                <p:oleObj name="Точечный рисунок" r:id="rId17" imgW="1571844" imgH="1333333" progId="PBrush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428625"/>
                        <a:ext cx="1008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0" name="Object 42">
            <a:hlinkClick r:id="rId19" action="ppaction://hlinksldjump"/>
          </p:cNvPr>
          <p:cNvGraphicFramePr>
            <a:graphicFrameLocks noChangeAspect="1"/>
          </p:cNvGraphicFramePr>
          <p:nvPr/>
        </p:nvGraphicFramePr>
        <p:xfrm>
          <a:off x="7786688" y="428625"/>
          <a:ext cx="1008062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3" name="Точечный рисунок" r:id="rId20" imgW="1571844" imgH="1333333" progId="PBrush">
                  <p:embed/>
                </p:oleObj>
              </mc:Choice>
              <mc:Fallback>
                <p:oleObj name="Точечный рисунок" r:id="rId20" imgW="1571844" imgH="1333333" progId="PBrush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6688" y="428625"/>
                        <a:ext cx="1008062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1" name="Object 43">
            <a:hlinkClick r:id="rId22" action="ppaction://hlinksldjump"/>
          </p:cNvPr>
          <p:cNvGraphicFramePr>
            <a:graphicFrameLocks noChangeAspect="1"/>
          </p:cNvGraphicFramePr>
          <p:nvPr/>
        </p:nvGraphicFramePr>
        <p:xfrm>
          <a:off x="2857500" y="2286000"/>
          <a:ext cx="1008063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4" name="Точечный рисунок" r:id="rId23" imgW="1571844" imgH="1333333" progId="PBrush">
                  <p:embed/>
                </p:oleObj>
              </mc:Choice>
              <mc:Fallback>
                <p:oleObj name="Точечный рисунок" r:id="rId23" imgW="1571844" imgH="1333333" progId="PBrush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0" y="2286000"/>
                        <a:ext cx="1008063" cy="928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2" name="Object 44">
            <a:hlinkClick r:id="rId25" action="ppaction://hlinksldjump"/>
          </p:cNvPr>
          <p:cNvGraphicFramePr>
            <a:graphicFrameLocks noChangeAspect="1"/>
          </p:cNvGraphicFramePr>
          <p:nvPr/>
        </p:nvGraphicFramePr>
        <p:xfrm>
          <a:off x="3786188" y="2286000"/>
          <a:ext cx="1008062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5" name="Точечный рисунок" r:id="rId26" imgW="1571844" imgH="1333333" progId="PBrush">
                  <p:embed/>
                </p:oleObj>
              </mc:Choice>
              <mc:Fallback>
                <p:oleObj name="Точечный рисунок" r:id="rId26" imgW="1571844" imgH="1333333" progId="PBrush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8" y="2286000"/>
                        <a:ext cx="1008062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3" name="Object 45">
            <a:hlinkClick r:id="rId28" action="ppaction://hlinksldjump"/>
          </p:cNvPr>
          <p:cNvGraphicFramePr>
            <a:graphicFrameLocks noChangeAspect="1"/>
          </p:cNvGraphicFramePr>
          <p:nvPr/>
        </p:nvGraphicFramePr>
        <p:xfrm>
          <a:off x="4857750" y="2286000"/>
          <a:ext cx="1008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6" name="Точечный рисунок" r:id="rId29" imgW="1571844" imgH="1333333" progId="PBrush">
                  <p:embed/>
                </p:oleObj>
              </mc:Choice>
              <mc:Fallback>
                <p:oleObj name="Точечный рисунок" r:id="rId29" imgW="1571844" imgH="1333333" progId="PBrush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0" y="2286000"/>
                        <a:ext cx="1008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4" name="Object 46">
            <a:hlinkClick r:id="rId31" action="ppaction://hlinksldjump"/>
          </p:cNvPr>
          <p:cNvGraphicFramePr>
            <a:graphicFrameLocks noChangeAspect="1"/>
          </p:cNvGraphicFramePr>
          <p:nvPr/>
        </p:nvGraphicFramePr>
        <p:xfrm>
          <a:off x="5786438" y="2286000"/>
          <a:ext cx="1008062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7" name="Точечный рисунок" r:id="rId32" imgW="1571844" imgH="1333333" progId="PBrush">
                  <p:embed/>
                </p:oleObj>
              </mc:Choice>
              <mc:Fallback>
                <p:oleObj name="Точечный рисунок" r:id="rId32" imgW="1571844" imgH="1333333" progId="PBrush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38" y="2286000"/>
                        <a:ext cx="1008062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5" name="Object 47">
            <a:hlinkClick r:id="rId34" action="ppaction://hlinksldjump"/>
          </p:cNvPr>
          <p:cNvGraphicFramePr>
            <a:graphicFrameLocks noChangeAspect="1"/>
          </p:cNvGraphicFramePr>
          <p:nvPr/>
        </p:nvGraphicFramePr>
        <p:xfrm>
          <a:off x="6786563" y="2286000"/>
          <a:ext cx="1008062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8" name="Точечный рисунок" r:id="rId35" imgW="1571844" imgH="1333333" progId="PBrush">
                  <p:embed/>
                </p:oleObj>
              </mc:Choice>
              <mc:Fallback>
                <p:oleObj name="Точечный рисунок" r:id="rId35" imgW="1571844" imgH="1333333" progId="PBrush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6563" y="2286000"/>
                        <a:ext cx="1008062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6" name="Object 48">
            <a:hlinkClick r:id="rId37" action="ppaction://hlinksldjump"/>
          </p:cNvPr>
          <p:cNvGraphicFramePr>
            <a:graphicFrameLocks noChangeAspect="1"/>
          </p:cNvGraphicFramePr>
          <p:nvPr/>
        </p:nvGraphicFramePr>
        <p:xfrm>
          <a:off x="7786688" y="2286000"/>
          <a:ext cx="1008062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9" name="Точечный рисунок" r:id="rId38" imgW="1571844" imgH="1333333" progId="PBrush">
                  <p:embed/>
                </p:oleObj>
              </mc:Choice>
              <mc:Fallback>
                <p:oleObj name="Точечный рисунок" r:id="rId38" imgW="1571844" imgH="1333333" progId="PBrush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6688" y="2286000"/>
                        <a:ext cx="1008062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7" name="Object 49">
            <a:hlinkClick r:id="rId40" action="ppaction://hlinksldjump"/>
          </p:cNvPr>
          <p:cNvGraphicFramePr>
            <a:graphicFrameLocks noChangeAspect="1"/>
          </p:cNvGraphicFramePr>
          <p:nvPr/>
        </p:nvGraphicFramePr>
        <p:xfrm>
          <a:off x="2786063" y="4071938"/>
          <a:ext cx="1008062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0" name="Точечный рисунок" r:id="rId41" imgW="1571844" imgH="1333333" progId="PBrush">
                  <p:embed/>
                </p:oleObj>
              </mc:Choice>
              <mc:Fallback>
                <p:oleObj name="Точечный рисунок" r:id="rId41" imgW="1571844" imgH="1333333" progId="PBrush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3" y="4071938"/>
                        <a:ext cx="1008062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8" name="Object 50">
            <a:hlinkClick r:id="rId43" action="ppaction://hlinksldjump"/>
          </p:cNvPr>
          <p:cNvGraphicFramePr>
            <a:graphicFrameLocks noChangeAspect="1"/>
          </p:cNvGraphicFramePr>
          <p:nvPr/>
        </p:nvGraphicFramePr>
        <p:xfrm>
          <a:off x="3786188" y="4071938"/>
          <a:ext cx="1008062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1" name="Точечный рисунок" r:id="rId44" imgW="1571844" imgH="1333333" progId="PBrush">
                  <p:embed/>
                </p:oleObj>
              </mc:Choice>
              <mc:Fallback>
                <p:oleObj name="Точечный рисунок" r:id="rId44" imgW="1571844" imgH="1333333" progId="PBrush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8" y="4071938"/>
                        <a:ext cx="1008062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9" name="Object 51">
            <a:hlinkClick r:id="rId46" action="ppaction://hlinksldjump"/>
          </p:cNvPr>
          <p:cNvGraphicFramePr>
            <a:graphicFrameLocks noChangeAspect="1"/>
          </p:cNvGraphicFramePr>
          <p:nvPr/>
        </p:nvGraphicFramePr>
        <p:xfrm>
          <a:off x="4857750" y="4071938"/>
          <a:ext cx="1008063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2" name="Точечный рисунок" r:id="rId47" imgW="1571844" imgH="1333333" progId="PBrush">
                  <p:embed/>
                </p:oleObj>
              </mc:Choice>
              <mc:Fallback>
                <p:oleObj name="Точечный рисунок" r:id="rId47" imgW="1571844" imgH="1333333" progId="PBrush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8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0" y="4071938"/>
                        <a:ext cx="1008063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0" name="Object 52">
            <a:hlinkClick r:id="rId49" action="ppaction://hlinksldjump"/>
          </p:cNvPr>
          <p:cNvGraphicFramePr>
            <a:graphicFrameLocks noChangeAspect="1"/>
          </p:cNvGraphicFramePr>
          <p:nvPr/>
        </p:nvGraphicFramePr>
        <p:xfrm>
          <a:off x="5929313" y="4071938"/>
          <a:ext cx="1008062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3" name="Точечный рисунок" r:id="rId50" imgW="1571844" imgH="1333333" progId="PBrush">
                  <p:embed/>
                </p:oleObj>
              </mc:Choice>
              <mc:Fallback>
                <p:oleObj name="Точечный рисунок" r:id="rId50" imgW="1571844" imgH="1333333" progId="PBrush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1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13" y="4071938"/>
                        <a:ext cx="1008062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1" name="Object 53">
            <a:hlinkClick r:id="rId52" action="ppaction://hlinksldjump"/>
          </p:cNvPr>
          <p:cNvGraphicFramePr>
            <a:graphicFrameLocks noChangeAspect="1"/>
          </p:cNvGraphicFramePr>
          <p:nvPr/>
        </p:nvGraphicFramePr>
        <p:xfrm>
          <a:off x="6929438" y="4071938"/>
          <a:ext cx="1008062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4" name="Точечный рисунок" r:id="rId53" imgW="1571844" imgH="1333333" progId="PBrush">
                  <p:embed/>
                </p:oleObj>
              </mc:Choice>
              <mc:Fallback>
                <p:oleObj name="Точечный рисунок" r:id="rId53" imgW="1571844" imgH="1333333" progId="PBrush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4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9438" y="4071938"/>
                        <a:ext cx="1008062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2" name="Object 54">
            <a:hlinkClick r:id="rId55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605225"/>
              </p:ext>
            </p:extLst>
          </p:nvPr>
        </p:nvGraphicFramePr>
        <p:xfrm>
          <a:off x="7858125" y="4071938"/>
          <a:ext cx="1008063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5" name="Точечный рисунок" r:id="rId56" imgW="1571844" imgH="1333333" progId="PBrush">
                  <p:embed/>
                </p:oleObj>
              </mc:Choice>
              <mc:Fallback>
                <p:oleObj name="Точечный рисунок" r:id="rId56" imgW="1571844" imgH="1333333" progId="PBrush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7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25" y="4071938"/>
                        <a:ext cx="1008063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3" name="Object 55">
            <a:hlinkClick r:id="rId58" action="ppaction://hlinksldjump"/>
          </p:cNvPr>
          <p:cNvGraphicFramePr>
            <a:graphicFrameLocks noChangeAspect="1"/>
          </p:cNvGraphicFramePr>
          <p:nvPr/>
        </p:nvGraphicFramePr>
        <p:xfrm>
          <a:off x="2714625" y="5786438"/>
          <a:ext cx="1008063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6" name="Точечный рисунок" r:id="rId59" imgW="1571844" imgH="1333333" progId="PBrush">
                  <p:embed/>
                </p:oleObj>
              </mc:Choice>
              <mc:Fallback>
                <p:oleObj name="Точечный рисунок" r:id="rId59" imgW="1571844" imgH="1333333" progId="PBrush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0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25" y="5786438"/>
                        <a:ext cx="1008063" cy="855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4" name="Object 56">
            <a:hlinkClick r:id="rId61" action="ppaction://hlinksldjump"/>
          </p:cNvPr>
          <p:cNvGraphicFramePr>
            <a:graphicFrameLocks noChangeAspect="1"/>
          </p:cNvGraphicFramePr>
          <p:nvPr/>
        </p:nvGraphicFramePr>
        <p:xfrm>
          <a:off x="3786188" y="5786438"/>
          <a:ext cx="1008062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7" name="Точечный рисунок" r:id="rId62" imgW="1571844" imgH="1333333" progId="PBrush">
                  <p:embed/>
                </p:oleObj>
              </mc:Choice>
              <mc:Fallback>
                <p:oleObj name="Точечный рисунок" r:id="rId62" imgW="1571844" imgH="1333333" progId="PBrush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3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8" y="5786438"/>
                        <a:ext cx="1008062" cy="855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5" name="Object 57">
            <a:hlinkClick r:id="rId64" action="ppaction://hlinksldjump"/>
          </p:cNvPr>
          <p:cNvGraphicFramePr>
            <a:graphicFrameLocks noChangeAspect="1"/>
          </p:cNvGraphicFramePr>
          <p:nvPr/>
        </p:nvGraphicFramePr>
        <p:xfrm>
          <a:off x="4857750" y="5786438"/>
          <a:ext cx="1008063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8" name="Точечный рисунок" r:id="rId65" imgW="1571844" imgH="1333333" progId="PBrush">
                  <p:embed/>
                </p:oleObj>
              </mc:Choice>
              <mc:Fallback>
                <p:oleObj name="Точечный рисунок" r:id="rId65" imgW="1571844" imgH="1333333" progId="PBrush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6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0" y="5786438"/>
                        <a:ext cx="1008063" cy="855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6" name="Object 58">
            <a:hlinkClick r:id="rId67" action="ppaction://hlinksldjump"/>
          </p:cNvPr>
          <p:cNvGraphicFramePr>
            <a:graphicFrameLocks noChangeAspect="1"/>
          </p:cNvGraphicFramePr>
          <p:nvPr/>
        </p:nvGraphicFramePr>
        <p:xfrm>
          <a:off x="5857875" y="5786438"/>
          <a:ext cx="1008063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9" name="Точечный рисунок" r:id="rId68" imgW="1571844" imgH="1333333" progId="PBrush">
                  <p:embed/>
                </p:oleObj>
              </mc:Choice>
              <mc:Fallback>
                <p:oleObj name="Точечный рисунок" r:id="rId68" imgW="1571844" imgH="1333333" progId="PBrush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9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7875" y="5786438"/>
                        <a:ext cx="1008063" cy="855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7" name="Object 59">
            <a:hlinkClick r:id="rId70" action="ppaction://hlinksldjump"/>
          </p:cNvPr>
          <p:cNvGraphicFramePr>
            <a:graphicFrameLocks noChangeAspect="1"/>
          </p:cNvGraphicFramePr>
          <p:nvPr/>
        </p:nvGraphicFramePr>
        <p:xfrm>
          <a:off x="6929438" y="5715000"/>
          <a:ext cx="1008062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0" name="Точечный рисунок" r:id="rId71" imgW="1571844" imgH="1333333" progId="PBrush">
                  <p:embed/>
                </p:oleObj>
              </mc:Choice>
              <mc:Fallback>
                <p:oleObj name="Точечный рисунок" r:id="rId71" imgW="1571844" imgH="1333333" progId="PBrush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2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9438" y="5715000"/>
                        <a:ext cx="1008062" cy="855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8" name="Object 60">
            <a:hlinkClick r:id="rId73" action="ppaction://hlinksldjump"/>
          </p:cNvPr>
          <p:cNvGraphicFramePr>
            <a:graphicFrameLocks noChangeAspect="1"/>
          </p:cNvGraphicFramePr>
          <p:nvPr/>
        </p:nvGraphicFramePr>
        <p:xfrm>
          <a:off x="7858125" y="5643563"/>
          <a:ext cx="1008063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1" name="Точечный рисунок" r:id="rId74" imgW="1571844" imgH="1333333" progId="PBrush">
                  <p:embed/>
                </p:oleObj>
              </mc:Choice>
              <mc:Fallback>
                <p:oleObj name="Точечный рисунок" r:id="rId74" imgW="1571844" imgH="1333333" progId="PBrush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5">
                        <a:clrChange>
                          <a:clrFrom>
                            <a:srgbClr val="C0C0C0"/>
                          </a:clrFrom>
                          <a:clrTo>
                            <a:srgbClr val="C0C0C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25" y="5643563"/>
                        <a:ext cx="1008063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9" name="WordArt 69"/>
          <p:cNvSpPr>
            <a:spLocks noChangeArrowheads="1" noChangeShapeType="1" noTextEdit="1"/>
          </p:cNvSpPr>
          <p:nvPr/>
        </p:nvSpPr>
        <p:spPr bwMode="auto">
          <a:xfrm>
            <a:off x="334932" y="2287580"/>
            <a:ext cx="2000265" cy="10715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2800" b="1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ФЛОРА И</a:t>
            </a:r>
          </a:p>
          <a:p>
            <a:pPr algn="ctr">
              <a:defRPr/>
            </a:pPr>
            <a:r>
              <a:rPr lang="ru-RU" sz="2800" b="1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ФАУНА</a:t>
            </a:r>
            <a:endParaRPr lang="ru-RU" sz="2800" b="1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0000"/>
              </a:solidFill>
              <a:latin typeface="Monotype Corsiva"/>
            </a:endParaRPr>
          </a:p>
        </p:txBody>
      </p:sp>
      <p:sp>
        <p:nvSpPr>
          <p:cNvPr id="1070" name="WordArt 70"/>
          <p:cNvSpPr>
            <a:spLocks noChangeArrowheads="1" noChangeShapeType="1" noTextEdit="1"/>
          </p:cNvSpPr>
          <p:nvPr/>
        </p:nvSpPr>
        <p:spPr bwMode="auto">
          <a:xfrm>
            <a:off x="285720" y="4214818"/>
            <a:ext cx="241407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2400" b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ГЕОГРАФИЯ</a:t>
            </a:r>
            <a:endParaRPr lang="ru-RU" sz="24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00"/>
              </a:solidFill>
              <a:latin typeface="Monotype Corsiva"/>
            </a:endParaRPr>
          </a:p>
        </p:txBody>
      </p:sp>
      <p:sp>
        <p:nvSpPr>
          <p:cNvPr id="1071" name="WordArt 71"/>
          <p:cNvSpPr>
            <a:spLocks noChangeArrowheads="1" noChangeShapeType="1" noTextEdit="1"/>
          </p:cNvSpPr>
          <p:nvPr/>
        </p:nvSpPr>
        <p:spPr bwMode="auto">
          <a:xfrm>
            <a:off x="214282" y="5786454"/>
            <a:ext cx="2571768" cy="10715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2400" b="1" kern="10" dirty="0" smtClean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КИТАЙ В </a:t>
            </a:r>
          </a:p>
          <a:p>
            <a:pPr algn="ctr">
              <a:defRPr/>
            </a:pPr>
            <a:r>
              <a:rPr lang="ru-RU" sz="2400" b="1" kern="10" dirty="0" smtClean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КАРТИНКАХ</a:t>
            </a:r>
            <a:endParaRPr lang="ru-RU" sz="2400" kern="10" dirty="0">
              <a:ln w="9525">
                <a:solidFill>
                  <a:srgbClr val="993366"/>
                </a:solidFill>
                <a:round/>
                <a:headEnd/>
                <a:tailEnd/>
              </a:ln>
              <a:solidFill>
                <a:srgbClr val="000000"/>
              </a:solidFill>
              <a:latin typeface="Monotype Corsiva"/>
            </a:endParaRPr>
          </a:p>
        </p:txBody>
      </p:sp>
      <p:sp>
        <p:nvSpPr>
          <p:cNvPr id="1057" name="Text Box 462"/>
          <p:cNvSpPr txBox="1">
            <a:spLocks noChangeArrowheads="1"/>
          </p:cNvSpPr>
          <p:nvPr/>
        </p:nvSpPr>
        <p:spPr bwMode="auto">
          <a:xfrm>
            <a:off x="0" y="0"/>
            <a:ext cx="9144000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58" name="Text Box 465"/>
          <p:cNvSpPr txBox="1">
            <a:spLocks noChangeArrowheads="1"/>
          </p:cNvSpPr>
          <p:nvPr/>
        </p:nvSpPr>
        <p:spPr bwMode="auto">
          <a:xfrm>
            <a:off x="0" y="1484313"/>
            <a:ext cx="9144000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>
              <a:solidFill>
                <a:srgbClr val="CCFFCC"/>
              </a:solidFill>
            </a:endParaRPr>
          </a:p>
        </p:txBody>
      </p:sp>
      <p:sp>
        <p:nvSpPr>
          <p:cNvPr id="1060" name="WordArt 69"/>
          <p:cNvSpPr>
            <a:spLocks noChangeArrowheads="1" noChangeShapeType="1" noTextEdit="1"/>
          </p:cNvSpPr>
          <p:nvPr/>
        </p:nvSpPr>
        <p:spPr bwMode="auto">
          <a:xfrm>
            <a:off x="214313" y="476673"/>
            <a:ext cx="2571737" cy="14402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725"/>
              </a:avLst>
            </a:prstTxWarp>
          </a:bodyPr>
          <a:lstStyle/>
          <a:p>
            <a:pPr algn="ctr">
              <a:defRPr/>
            </a:pPr>
            <a:r>
              <a:rPr lang="ru-RU" sz="9000" b="1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В КИТАЙ </a:t>
            </a:r>
          </a:p>
          <a:p>
            <a:pPr algn="ctr">
              <a:defRPr/>
            </a:pPr>
            <a:r>
              <a:rPr lang="ru-RU" sz="9000" b="1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ТУРИСТОМ</a:t>
            </a:r>
          </a:p>
          <a:p>
            <a:pPr algn="ctr"/>
            <a:endParaRPr lang="ru-RU" sz="2800" b="1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222268"/>
              </a:solidFill>
              <a:latin typeface="Monotype Corsiv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6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20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0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2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7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8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800" b="1" dirty="0" smtClean="0">
                <a:solidFill>
                  <a:srgbClr val="008000"/>
                </a:solidFill>
                <a:latin typeface="Comic Sans MS" pitchFamily="66" charset="0"/>
              </a:rPr>
              <a:t>Священное </a:t>
            </a:r>
          </a:p>
          <a:p>
            <a:pPr algn="ctr"/>
            <a:r>
              <a:rPr lang="ru-RU" sz="8800" b="1" dirty="0">
                <a:solidFill>
                  <a:srgbClr val="008000"/>
                </a:solidFill>
                <a:latin typeface="Comic Sans MS" pitchFamily="66" charset="0"/>
              </a:rPr>
              <a:t>р</a:t>
            </a:r>
            <a:r>
              <a:rPr lang="ru-RU" sz="8800" b="1" dirty="0" smtClean="0">
                <a:solidFill>
                  <a:srgbClr val="008000"/>
                </a:solidFill>
                <a:latin typeface="Comic Sans MS" pitchFamily="66" charset="0"/>
              </a:rPr>
              <a:t>астение,</a:t>
            </a:r>
          </a:p>
          <a:p>
            <a:pPr algn="ctr"/>
            <a:r>
              <a:rPr lang="ru-RU" sz="8800" b="1" dirty="0">
                <a:solidFill>
                  <a:srgbClr val="008000"/>
                </a:solidFill>
                <a:latin typeface="Comic Sans MS" pitchFamily="66" charset="0"/>
              </a:rPr>
              <a:t>с</a:t>
            </a:r>
            <a:r>
              <a:rPr lang="ru-RU" sz="8800" b="1" dirty="0" smtClean="0">
                <a:solidFill>
                  <a:srgbClr val="008000"/>
                </a:solidFill>
                <a:latin typeface="Comic Sans MS" pitchFamily="66" charset="0"/>
              </a:rPr>
              <a:t>имвол </a:t>
            </a:r>
          </a:p>
          <a:p>
            <a:pPr algn="ctr"/>
            <a:r>
              <a:rPr lang="ru-RU" sz="8800" b="1" dirty="0" smtClean="0">
                <a:solidFill>
                  <a:srgbClr val="008000"/>
                </a:solidFill>
                <a:latin typeface="Comic Sans MS" pitchFamily="66" charset="0"/>
              </a:rPr>
              <a:t>чистоты</a:t>
            </a:r>
          </a:p>
          <a:p>
            <a:pPr algn="ctr"/>
            <a:endParaRPr lang="ru-RU" sz="4800" b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zh-CN" sz="6000" b="1" dirty="0" smtClean="0">
                <a:solidFill>
                  <a:srgbClr val="008000"/>
                </a:solidFill>
                <a:latin typeface="Comic Sans MS" pitchFamily="66" charset="0"/>
              </a:rPr>
              <a:t>Водное</a:t>
            </a:r>
          </a:p>
          <a:p>
            <a:pPr algn="ctr"/>
            <a:r>
              <a:rPr lang="ru-RU" altLang="zh-CN" sz="6000" b="1" dirty="0" smtClean="0">
                <a:solidFill>
                  <a:srgbClr val="008000"/>
                </a:solidFill>
                <a:latin typeface="Comic Sans MS" pitchFamily="66" charset="0"/>
              </a:rPr>
              <a:t> млекопитающее,</a:t>
            </a:r>
          </a:p>
          <a:p>
            <a:pPr algn="ctr"/>
            <a:r>
              <a:rPr lang="ru-RU" sz="6000" b="1" dirty="0">
                <a:solidFill>
                  <a:srgbClr val="008000"/>
                </a:solidFill>
                <a:latin typeface="Comic Sans MS" pitchFamily="66" charset="0"/>
              </a:rPr>
              <a:t>п</a:t>
            </a:r>
            <a:r>
              <a:rPr lang="ru-RU" sz="6000" b="1" dirty="0" smtClean="0">
                <a:solidFill>
                  <a:srgbClr val="008000"/>
                </a:solidFill>
                <a:latin typeface="Comic Sans MS" pitchFamily="66" charset="0"/>
              </a:rPr>
              <a:t>рактически </a:t>
            </a:r>
          </a:p>
          <a:p>
            <a:pPr algn="ctr"/>
            <a:r>
              <a:rPr lang="ru-RU" sz="6000" b="1" dirty="0">
                <a:solidFill>
                  <a:srgbClr val="008000"/>
                </a:solidFill>
                <a:latin typeface="Comic Sans MS" pitchFamily="66" charset="0"/>
              </a:rPr>
              <a:t>п</a:t>
            </a:r>
            <a:r>
              <a:rPr lang="ru-RU" sz="6000" b="1" dirty="0" smtClean="0">
                <a:solidFill>
                  <a:srgbClr val="008000"/>
                </a:solidFill>
                <a:latin typeface="Comic Sans MS" pitchFamily="66" charset="0"/>
              </a:rPr>
              <a:t>олностью вымершее,</a:t>
            </a:r>
          </a:p>
          <a:p>
            <a:pPr algn="ctr"/>
            <a:r>
              <a:rPr lang="ru-RU" sz="6000" b="1" smtClean="0">
                <a:solidFill>
                  <a:srgbClr val="008000"/>
                </a:solidFill>
                <a:latin typeface="Comic Sans MS" pitchFamily="66" charset="0"/>
              </a:rPr>
              <a:t>В Китае обитает </a:t>
            </a:r>
          </a:p>
          <a:p>
            <a:pPr algn="ctr"/>
            <a:r>
              <a:rPr lang="ru-RU" sz="6000" b="1" smtClean="0">
                <a:solidFill>
                  <a:srgbClr val="008000"/>
                </a:solidFill>
                <a:latin typeface="Comic Sans MS" pitchFamily="66" charset="0"/>
              </a:rPr>
              <a:t>в реках.</a:t>
            </a:r>
            <a:endParaRPr lang="ru-RU" sz="60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7200" b="1" dirty="0" smtClean="0">
                <a:solidFill>
                  <a:srgbClr val="008000"/>
                </a:solidFill>
                <a:latin typeface="Comic Sans MS" pitchFamily="66" charset="0"/>
              </a:rPr>
              <a:t>Змея, в названии</a:t>
            </a:r>
          </a:p>
          <a:p>
            <a:pPr algn="ctr"/>
            <a:r>
              <a:rPr lang="ru-RU" sz="7200" b="1" dirty="0">
                <a:solidFill>
                  <a:srgbClr val="008000"/>
                </a:solidFill>
                <a:latin typeface="Comic Sans MS" pitchFamily="66" charset="0"/>
              </a:rPr>
              <a:t>к</a:t>
            </a:r>
            <a:r>
              <a:rPr lang="ru-RU" sz="7200" b="1" dirty="0" smtClean="0">
                <a:solidFill>
                  <a:srgbClr val="008000"/>
                </a:solidFill>
                <a:latin typeface="Comic Sans MS" pitchFamily="66" charset="0"/>
              </a:rPr>
              <a:t>оторой можно</a:t>
            </a:r>
          </a:p>
          <a:p>
            <a:pPr algn="ctr"/>
            <a:r>
              <a:rPr lang="ru-RU" sz="7200" b="1" dirty="0">
                <a:solidFill>
                  <a:srgbClr val="008000"/>
                </a:solidFill>
                <a:latin typeface="Comic Sans MS" pitchFamily="66" charset="0"/>
              </a:rPr>
              <a:t>в</a:t>
            </a:r>
            <a:r>
              <a:rPr lang="ru-RU" sz="7200" b="1" dirty="0" smtClean="0">
                <a:solidFill>
                  <a:srgbClr val="008000"/>
                </a:solidFill>
                <a:latin typeface="Comic Sans MS" pitchFamily="66" charset="0"/>
              </a:rPr>
              <a:t>стретить один из </a:t>
            </a:r>
          </a:p>
          <a:p>
            <a:pPr algn="ctr"/>
            <a:r>
              <a:rPr lang="ru-RU" sz="7200" b="1" dirty="0">
                <a:solidFill>
                  <a:srgbClr val="008000"/>
                </a:solidFill>
                <a:latin typeface="Comic Sans MS" pitchFamily="66" charset="0"/>
              </a:rPr>
              <a:t>в</a:t>
            </a:r>
            <a:r>
              <a:rPr lang="ru-RU" sz="7200" b="1" dirty="0" smtClean="0">
                <a:solidFill>
                  <a:srgbClr val="008000"/>
                </a:solidFill>
                <a:latin typeface="Comic Sans MS" pitchFamily="66" charset="0"/>
              </a:rPr>
              <a:t>идов обуви</a:t>
            </a:r>
            <a:endParaRPr lang="ru-RU" sz="72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zh-CN" sz="8000" b="1" dirty="0" smtClean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8000" b="1" dirty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4000" b="1" dirty="0" smtClean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4000" b="1" dirty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4000" b="1" dirty="0" smtClean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4000" b="1" dirty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4000" b="1" dirty="0" smtClean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4000" b="1" dirty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4000" b="1" dirty="0" smtClean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r>
              <a:rPr lang="ru-RU" altLang="zh-CN" sz="4000" b="1" dirty="0" smtClean="0">
                <a:solidFill>
                  <a:srgbClr val="008000"/>
                </a:solidFill>
                <a:latin typeface="Comic Sans MS" pitchFamily="66" charset="0"/>
                <a:ea typeface="宋体" charset="-122"/>
              </a:rPr>
              <a:t>Глянцевый</a:t>
            </a:r>
          </a:p>
          <a:p>
            <a:pPr algn="ctr"/>
            <a:r>
              <a:rPr lang="ru-RU" sz="4000" b="1" dirty="0">
                <a:solidFill>
                  <a:srgbClr val="008000"/>
                </a:solidFill>
                <a:latin typeface="Comic Sans MS" pitchFamily="66" charset="0"/>
                <a:ea typeface="宋体" charset="-122"/>
              </a:rPr>
              <a:t>ж</a:t>
            </a:r>
            <a:r>
              <a:rPr lang="ru-RU" sz="4000" b="1" dirty="0" smtClean="0">
                <a:solidFill>
                  <a:srgbClr val="008000"/>
                </a:solidFill>
                <a:latin typeface="Comic Sans MS" pitchFamily="66" charset="0"/>
                <a:ea typeface="宋体" charset="-122"/>
              </a:rPr>
              <a:t>елто-зеленый фрукт, </a:t>
            </a:r>
          </a:p>
          <a:p>
            <a:pPr algn="ctr"/>
            <a:r>
              <a:rPr lang="ru-RU" sz="4000" b="1" dirty="0">
                <a:solidFill>
                  <a:srgbClr val="008000"/>
                </a:solidFill>
                <a:latin typeface="Comic Sans MS" pitchFamily="66" charset="0"/>
                <a:ea typeface="宋体" charset="-122"/>
              </a:rPr>
              <a:t>п</a:t>
            </a:r>
            <a:r>
              <a:rPr lang="ru-RU" sz="4000" b="1" dirty="0" smtClean="0">
                <a:solidFill>
                  <a:srgbClr val="008000"/>
                </a:solidFill>
                <a:latin typeface="Comic Sans MS" pitchFamily="66" charset="0"/>
                <a:ea typeface="宋体" charset="-122"/>
              </a:rPr>
              <a:t>роизрастающий на юге Китая</a:t>
            </a:r>
            <a:endParaRPr lang="ru-RU" sz="4000" b="1" dirty="0" smtClean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endParaRPr lang="en-US" sz="11000" b="1" dirty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endParaRPr lang="ru-RU" sz="4400" b="1" dirty="0">
              <a:solidFill>
                <a:srgbClr val="008000"/>
              </a:solidFill>
            </a:endParaRPr>
          </a:p>
        </p:txBody>
      </p:sp>
      <p:pic>
        <p:nvPicPr>
          <p:cNvPr id="8194" name="Picture 2" descr="D:\Документы\РАЗНОЕ\КАРТИНКИ\для олимпиады\карамболь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6368"/>
            <a:ext cx="417646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Документы\РАЗНОЕ\КАРТИНКИ\для олимпиады\карам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26772"/>
            <a:ext cx="4785230" cy="277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BD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0" b="1" dirty="0" smtClean="0">
                <a:solidFill>
                  <a:srgbClr val="CC0000"/>
                </a:solidFill>
                <a:latin typeface="Comic Sans MS" pitchFamily="66" charset="0"/>
              </a:rPr>
              <a:t>Какое море есть</a:t>
            </a:r>
          </a:p>
          <a:p>
            <a:pPr algn="ctr"/>
            <a:r>
              <a:rPr lang="ru-RU" sz="8000" b="1" dirty="0" smtClean="0">
                <a:solidFill>
                  <a:srgbClr val="CC0000"/>
                </a:solidFill>
                <a:latin typeface="Comic Sans MS" pitchFamily="66" charset="0"/>
              </a:rPr>
              <a:t>в Китае:</a:t>
            </a:r>
          </a:p>
          <a:p>
            <a:pPr algn="ctr"/>
            <a:r>
              <a:rPr lang="ru-RU" sz="8000" b="1" dirty="0">
                <a:solidFill>
                  <a:srgbClr val="CC0000"/>
                </a:solidFill>
                <a:latin typeface="Comic Sans MS" pitchFamily="66" charset="0"/>
              </a:rPr>
              <a:t>ч</a:t>
            </a:r>
            <a:r>
              <a:rPr lang="ru-RU" sz="8000" b="1" dirty="0" smtClean="0">
                <a:solidFill>
                  <a:srgbClr val="CC0000"/>
                </a:solidFill>
                <a:latin typeface="Comic Sans MS" pitchFamily="66" charset="0"/>
              </a:rPr>
              <a:t>ерное, красное</a:t>
            </a:r>
            <a:r>
              <a:rPr lang="ru-RU" sz="7200" b="1" dirty="0" smtClean="0">
                <a:solidFill>
                  <a:srgbClr val="CC0000"/>
                </a:solidFill>
                <a:latin typeface="Comic Sans MS" pitchFamily="66" charset="0"/>
              </a:rPr>
              <a:t>,</a:t>
            </a:r>
          </a:p>
          <a:p>
            <a:pPr algn="ctr"/>
            <a:r>
              <a:rPr lang="ru-RU" sz="7200" b="1" dirty="0">
                <a:solidFill>
                  <a:srgbClr val="CC0000"/>
                </a:solidFill>
                <a:latin typeface="Comic Sans MS" pitchFamily="66" charset="0"/>
              </a:rPr>
              <a:t>б</a:t>
            </a:r>
            <a:r>
              <a:rPr lang="ru-RU" sz="7200" b="1" dirty="0" smtClean="0">
                <a:solidFill>
                  <a:srgbClr val="CC0000"/>
                </a:solidFill>
                <a:latin typeface="Comic Sans MS" pitchFamily="66" charset="0"/>
              </a:rPr>
              <a:t>елое, желтое?</a:t>
            </a:r>
            <a:endParaRPr lang="ru-RU" sz="8000" b="1" dirty="0" smtClean="0">
              <a:solidFill>
                <a:srgbClr val="CC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BD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lvl="0" algn="ctr"/>
            <a:r>
              <a:rPr lang="ru-RU" sz="8000" b="1" dirty="0">
                <a:solidFill>
                  <a:srgbClr val="CC0000"/>
                </a:solidFill>
                <a:latin typeface="Comic Sans MS" pitchFamily="66" charset="0"/>
              </a:rPr>
              <a:t>Какое место </a:t>
            </a:r>
          </a:p>
          <a:p>
            <a:pPr lvl="0" algn="ctr"/>
            <a:r>
              <a:rPr lang="ru-RU" sz="8000" b="1" dirty="0">
                <a:solidFill>
                  <a:srgbClr val="CC0000"/>
                </a:solidFill>
                <a:latin typeface="Comic Sans MS" pitchFamily="66" charset="0"/>
              </a:rPr>
              <a:t>занимает Китай </a:t>
            </a:r>
          </a:p>
          <a:p>
            <a:pPr lvl="0" algn="ctr"/>
            <a:r>
              <a:rPr lang="ru-RU" sz="8000" b="1" dirty="0">
                <a:solidFill>
                  <a:srgbClr val="CC0000"/>
                </a:solidFill>
                <a:latin typeface="Comic Sans MS" pitchFamily="66" charset="0"/>
              </a:rPr>
              <a:t>в мире </a:t>
            </a:r>
          </a:p>
          <a:p>
            <a:pPr lvl="0" algn="ctr"/>
            <a:r>
              <a:rPr lang="ru-RU" sz="8000" b="1" dirty="0">
                <a:solidFill>
                  <a:srgbClr val="CC0000"/>
                </a:solidFill>
                <a:latin typeface="Comic Sans MS" pitchFamily="66" charset="0"/>
              </a:rPr>
              <a:t>по площади?</a:t>
            </a:r>
            <a:endParaRPr lang="ru-RU" sz="88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BD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6600" b="1" dirty="0" smtClean="0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endParaRPr lang="ru-RU" sz="6600" b="1" dirty="0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r>
              <a:rPr lang="ru-RU" sz="6600" b="1" dirty="0" smtClean="0">
                <a:solidFill>
                  <a:srgbClr val="CC0000"/>
                </a:solidFill>
                <a:latin typeface="Comic Sans MS" pitchFamily="66" charset="0"/>
              </a:rPr>
              <a:t>Город на </a:t>
            </a:r>
          </a:p>
          <a:p>
            <a:pPr algn="ctr"/>
            <a:r>
              <a:rPr lang="ru-RU" sz="6600" b="1" dirty="0" smtClean="0">
                <a:solidFill>
                  <a:srgbClr val="CC0000"/>
                </a:solidFill>
                <a:latin typeface="Comic Sans MS" pitchFamily="66" charset="0"/>
              </a:rPr>
              <a:t>северо-востоке</a:t>
            </a:r>
          </a:p>
          <a:p>
            <a:pPr algn="ctr"/>
            <a:r>
              <a:rPr lang="ru-RU" sz="6600" b="1" dirty="0" smtClean="0">
                <a:solidFill>
                  <a:srgbClr val="CC0000"/>
                </a:solidFill>
                <a:latin typeface="Comic Sans MS" pitchFamily="66" charset="0"/>
              </a:rPr>
              <a:t>Китая, основанный </a:t>
            </a:r>
          </a:p>
          <a:p>
            <a:pPr algn="ctr"/>
            <a:r>
              <a:rPr lang="ru-RU" sz="6600" b="1" dirty="0">
                <a:solidFill>
                  <a:srgbClr val="CC0000"/>
                </a:solidFill>
                <a:latin typeface="Comic Sans MS" pitchFamily="66" charset="0"/>
              </a:rPr>
              <a:t>р</a:t>
            </a:r>
            <a:r>
              <a:rPr lang="ru-RU" sz="6600" b="1" dirty="0" smtClean="0">
                <a:solidFill>
                  <a:srgbClr val="CC0000"/>
                </a:solidFill>
                <a:latin typeface="Comic Sans MS" pitchFamily="66" charset="0"/>
              </a:rPr>
              <a:t>усскими в </a:t>
            </a:r>
          </a:p>
          <a:p>
            <a:pPr algn="ctr"/>
            <a:r>
              <a:rPr lang="ru-RU" sz="6600" b="1" dirty="0" smtClean="0">
                <a:solidFill>
                  <a:srgbClr val="CC0000"/>
                </a:solidFill>
                <a:latin typeface="Comic Sans MS" pitchFamily="66" charset="0"/>
              </a:rPr>
              <a:t>1898 году</a:t>
            </a:r>
          </a:p>
          <a:p>
            <a:pPr algn="ctr"/>
            <a:endParaRPr lang="ru-RU" sz="110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BD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7200" b="1" dirty="0" smtClean="0">
                <a:solidFill>
                  <a:srgbClr val="CC0000"/>
                </a:solidFill>
                <a:latin typeface="Comic Sans MS" pitchFamily="66" charset="0"/>
              </a:rPr>
              <a:t>Судоходный </a:t>
            </a:r>
          </a:p>
          <a:p>
            <a:pPr algn="ctr"/>
            <a:r>
              <a:rPr lang="ru-RU" sz="7200" b="1" dirty="0" smtClean="0">
                <a:solidFill>
                  <a:srgbClr val="CC0000"/>
                </a:solidFill>
                <a:latin typeface="Comic Sans MS" pitchFamily="66" charset="0"/>
              </a:rPr>
              <a:t>канал,</a:t>
            </a:r>
          </a:p>
          <a:p>
            <a:pPr algn="ctr"/>
            <a:r>
              <a:rPr lang="ru-RU" sz="7200" b="1" dirty="0" smtClean="0">
                <a:solidFill>
                  <a:srgbClr val="CC0000"/>
                </a:solidFill>
                <a:latin typeface="Comic Sans MS" pitchFamily="66" charset="0"/>
              </a:rPr>
              <a:t>соединяющий </a:t>
            </a:r>
          </a:p>
          <a:p>
            <a:pPr algn="ctr"/>
            <a:r>
              <a:rPr lang="ru-RU" sz="7200" b="1" dirty="0">
                <a:solidFill>
                  <a:srgbClr val="CC0000"/>
                </a:solidFill>
                <a:latin typeface="Comic Sans MS" pitchFamily="66" charset="0"/>
              </a:rPr>
              <a:t>р</a:t>
            </a:r>
            <a:r>
              <a:rPr lang="ru-RU" sz="7200" b="1" dirty="0" smtClean="0">
                <a:solidFill>
                  <a:srgbClr val="CC0000"/>
                </a:solidFill>
                <a:latin typeface="Comic Sans MS" pitchFamily="66" charset="0"/>
              </a:rPr>
              <a:t>еки Янцзы</a:t>
            </a:r>
          </a:p>
          <a:p>
            <a:pPr algn="ctr"/>
            <a:r>
              <a:rPr lang="ru-RU" sz="7200" b="1" dirty="0" smtClean="0">
                <a:solidFill>
                  <a:srgbClr val="CC0000"/>
                </a:solidFill>
                <a:latin typeface="Comic Sans MS" pitchFamily="66" charset="0"/>
              </a:rPr>
              <a:t>и Хуанхэ </a:t>
            </a:r>
          </a:p>
          <a:p>
            <a:pPr algn="ctr"/>
            <a:endParaRPr lang="ru-RU" sz="54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BD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/>
            <a:r>
              <a:rPr lang="ru-RU" sz="4400" b="1" dirty="0" smtClean="0">
                <a:solidFill>
                  <a:srgbClr val="CC0000"/>
                </a:solidFill>
              </a:rPr>
              <a:t>  </a:t>
            </a:r>
          </a:p>
          <a:p>
            <a:pPr algn="ctr"/>
            <a:r>
              <a:rPr lang="ru-RU" sz="7200" b="1" dirty="0" smtClean="0">
                <a:solidFill>
                  <a:srgbClr val="CC0000"/>
                </a:solidFill>
                <a:latin typeface="Comic Sans MS" pitchFamily="66" charset="0"/>
              </a:rPr>
              <a:t> </a:t>
            </a:r>
            <a:r>
              <a:rPr lang="ru-RU" sz="8800" b="1" dirty="0" smtClean="0">
                <a:solidFill>
                  <a:srgbClr val="CC0000"/>
                </a:solidFill>
                <a:latin typeface="Comic Sans MS" pitchFamily="66" charset="0"/>
              </a:rPr>
              <a:t>Провинция на </a:t>
            </a:r>
          </a:p>
          <a:p>
            <a:pPr algn="ctr"/>
            <a:r>
              <a:rPr lang="ru-RU" sz="8800" b="1" dirty="0">
                <a:solidFill>
                  <a:srgbClr val="CC0000"/>
                </a:solidFill>
                <a:latin typeface="Comic Sans MS" pitchFamily="66" charset="0"/>
              </a:rPr>
              <a:t>ю</a:t>
            </a:r>
            <a:r>
              <a:rPr lang="ru-RU" sz="8800" b="1" dirty="0" smtClean="0">
                <a:solidFill>
                  <a:srgbClr val="CC0000"/>
                </a:solidFill>
                <a:latin typeface="Comic Sans MS" pitchFamily="66" charset="0"/>
              </a:rPr>
              <a:t>ге Китая,</a:t>
            </a:r>
          </a:p>
          <a:p>
            <a:pPr algn="ctr"/>
            <a:r>
              <a:rPr lang="ru-RU" sz="8800" b="1" dirty="0" smtClean="0">
                <a:solidFill>
                  <a:srgbClr val="CC0000"/>
                </a:solidFill>
                <a:latin typeface="Comic Sans MS" pitchFamily="66" charset="0"/>
              </a:rPr>
              <a:t>знаменитая </a:t>
            </a:r>
          </a:p>
          <a:p>
            <a:pPr algn="ctr"/>
            <a:r>
              <a:rPr lang="ru-RU" sz="8800" b="1" dirty="0">
                <a:solidFill>
                  <a:srgbClr val="CC0000"/>
                </a:solidFill>
                <a:latin typeface="Comic Sans MS" pitchFamily="66" charset="0"/>
              </a:rPr>
              <a:t>с</a:t>
            </a:r>
            <a:r>
              <a:rPr lang="ru-RU" sz="8800" b="1" dirty="0" smtClean="0">
                <a:solidFill>
                  <a:srgbClr val="CC0000"/>
                </a:solidFill>
                <a:latin typeface="Comic Sans MS" pitchFamily="66" charset="0"/>
              </a:rPr>
              <a:t>воим чаем</a:t>
            </a:r>
            <a:r>
              <a:rPr lang="ru-RU" sz="7200" b="1" dirty="0" smtClean="0">
                <a:solidFill>
                  <a:srgbClr val="CC0000"/>
                </a:solidFill>
                <a:latin typeface="Comic Sans MS" pitchFamily="66" charset="0"/>
              </a:rPr>
              <a:t> </a:t>
            </a:r>
          </a:p>
          <a:p>
            <a:pPr algn="ctr"/>
            <a:endParaRPr lang="ru-RU" sz="72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BD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 </a:t>
            </a:r>
          </a:p>
          <a:p>
            <a:pPr algn="ctr"/>
            <a:endParaRPr lang="ru-RU" sz="6000" b="1" dirty="0" smtClean="0">
              <a:solidFill>
                <a:srgbClr val="CC0000"/>
              </a:solidFill>
            </a:endParaRPr>
          </a:p>
          <a:p>
            <a:pPr algn="ctr"/>
            <a:endParaRPr lang="ru-RU" sz="6000" b="1" dirty="0">
              <a:solidFill>
                <a:srgbClr val="CC0000"/>
              </a:solidFill>
            </a:endParaRPr>
          </a:p>
          <a:p>
            <a:pPr algn="ctr"/>
            <a:endParaRPr lang="ru-RU" sz="6000" b="1" dirty="0" smtClean="0">
              <a:solidFill>
                <a:srgbClr val="CC0000"/>
              </a:solidFill>
            </a:endParaRPr>
          </a:p>
          <a:p>
            <a:pPr algn="ctr"/>
            <a:endParaRPr lang="ru-RU" sz="6000" b="1" dirty="0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endParaRPr lang="ru-RU" sz="44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  <p:pic>
        <p:nvPicPr>
          <p:cNvPr id="6147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93725"/>
            <a:ext cx="10017126" cy="567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07886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02060"/>
                </a:solidFill>
                <a:latin typeface="Comic Sans MS" pitchFamily="66" charset="0"/>
              </a:rPr>
              <a:t>Самые популярные сувениры,</a:t>
            </a:r>
          </a:p>
          <a:p>
            <a:pPr algn="ctr"/>
            <a:r>
              <a:rPr lang="ru-RU" altLang="zh-CN" sz="8000" b="1" dirty="0" smtClean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привозимые из Китая</a:t>
            </a:r>
            <a:endParaRPr lang="ru-RU" altLang="zh-CN" sz="8000" b="1" dirty="0">
              <a:solidFill>
                <a:srgbClr val="002060"/>
              </a:solidFill>
              <a:latin typeface="Comic Sans MS" pitchFamily="66" charset="0"/>
              <a:ea typeface="宋体" charset="-122"/>
            </a:endParaRPr>
          </a:p>
          <a:p>
            <a:pPr>
              <a:spcBef>
                <a:spcPct val="50000"/>
              </a:spcBef>
            </a:pPr>
            <a:r>
              <a:rPr lang="ru-RU" dirty="0" smtClean="0">
                <a:solidFill>
                  <a:schemeClr val="accent1"/>
                </a:solidFill>
              </a:rPr>
              <a:t> РООООИ                                                          </a:t>
            </a:r>
          </a:p>
          <a:p>
            <a:pPr>
              <a:spcBef>
                <a:spcPct val="50000"/>
              </a:spcBef>
            </a:pP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40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0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0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0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0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0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0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0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0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0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0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r>
              <a:rPr lang="ru-RU" sz="4200" b="1" dirty="0" smtClean="0">
                <a:solidFill>
                  <a:srgbClr val="660066"/>
                </a:solidFill>
                <a:latin typeface="Comic Sans MS" pitchFamily="66" charset="0"/>
              </a:rPr>
              <a:t>Для чего построены эти здания?</a:t>
            </a:r>
          </a:p>
          <a:p>
            <a:pPr algn="ctr"/>
            <a:endParaRPr lang="ru-RU" sz="9600" b="1" dirty="0">
              <a:solidFill>
                <a:srgbClr val="660066"/>
              </a:solidFill>
              <a:latin typeface="Comic Sans MS" pitchFamily="66" charset="0"/>
            </a:endParaRPr>
          </a:p>
        </p:txBody>
      </p:sp>
      <p:pic>
        <p:nvPicPr>
          <p:cNvPr id="9220" name="Picture 4" descr="D:\Документы\РАЗНОЕ\КАРТИНКИ\для олимпиады\у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36" y="116632"/>
            <a:ext cx="7480127" cy="562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88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88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88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88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r>
              <a:rPr lang="ru-RU" sz="8800" b="1" dirty="0" smtClean="0">
                <a:solidFill>
                  <a:srgbClr val="660066"/>
                </a:solidFill>
                <a:latin typeface="Comic Sans MS" pitchFamily="66" charset="0"/>
              </a:rPr>
              <a:t>Что это?</a:t>
            </a:r>
            <a:endParaRPr lang="ru-RU" sz="8800" b="1" dirty="0">
              <a:solidFill>
                <a:srgbClr val="660066"/>
              </a:solidFill>
              <a:latin typeface="Comic Sans MS" pitchFamily="66" charset="0"/>
            </a:endParaRPr>
          </a:p>
        </p:txBody>
      </p:sp>
      <p:pic>
        <p:nvPicPr>
          <p:cNvPr id="10242" name="Picture 2" descr="D:\Документы\РАЗНОЕ\КАРТИНКИ\для олимпиады\рис пол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16632"/>
            <a:ext cx="729681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96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96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96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r>
              <a:rPr lang="ru-RU" sz="9600" b="1" dirty="0" smtClean="0">
                <a:solidFill>
                  <a:srgbClr val="660066"/>
                </a:solidFill>
                <a:latin typeface="Comic Sans MS" pitchFamily="66" charset="0"/>
              </a:rPr>
              <a:t>Кто это?</a:t>
            </a:r>
            <a:endParaRPr lang="ru-RU" sz="9600" b="1" dirty="0">
              <a:solidFill>
                <a:srgbClr val="660066"/>
              </a:solidFill>
              <a:latin typeface="Comic Sans MS" pitchFamily="66" charset="0"/>
            </a:endParaRPr>
          </a:p>
        </p:txBody>
      </p:sp>
      <p:pic>
        <p:nvPicPr>
          <p:cNvPr id="11268" name="Picture 4" descr="D:\Документы\РАЗНОЕ\КАРТИНКИ\для олимпиады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51981">
            <a:off x="-934989" y="510007"/>
            <a:ext cx="6120680" cy="382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D:\Документы\РАЗНОЕ\КАРТИНКИ\для олимпиады\i (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700808"/>
            <a:ext cx="475252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5400" b="1" dirty="0">
              <a:solidFill>
                <a:srgbClr val="660066"/>
              </a:solidFill>
            </a:endParaRPr>
          </a:p>
          <a:p>
            <a:pPr algn="ctr"/>
            <a:endParaRPr lang="ru-RU" sz="72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72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72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72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72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r>
              <a:rPr lang="ru-RU" sz="7200" b="1" dirty="0" smtClean="0">
                <a:solidFill>
                  <a:srgbClr val="660066"/>
                </a:solidFill>
                <a:latin typeface="Comic Sans MS" pitchFamily="66" charset="0"/>
              </a:rPr>
              <a:t>Назовите город</a:t>
            </a:r>
            <a:endParaRPr lang="ru-RU" sz="72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800" b="1" dirty="0">
              <a:solidFill>
                <a:srgbClr val="660066"/>
              </a:solidFill>
            </a:endParaRPr>
          </a:p>
          <a:p>
            <a:pPr algn="ctr"/>
            <a:r>
              <a:rPr lang="ru-RU" sz="4400" b="1" dirty="0">
                <a:solidFill>
                  <a:srgbClr val="660066"/>
                </a:solidFill>
              </a:rPr>
              <a:t> </a:t>
            </a:r>
          </a:p>
        </p:txBody>
      </p:sp>
      <p:pic>
        <p:nvPicPr>
          <p:cNvPr id="12296" name="Picture 8" descr="D:\Документы\РАЗНОЕ\КАРТИНКИ\для олимпиады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75846"/>
            <a:ext cx="5858547" cy="3849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48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8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8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8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8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8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48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r>
              <a:rPr lang="ru-RU" sz="6000" b="1" dirty="0" smtClean="0">
                <a:solidFill>
                  <a:srgbClr val="660066"/>
                </a:solidFill>
                <a:latin typeface="Comic Sans MS" pitchFamily="66" charset="0"/>
              </a:rPr>
              <a:t>Что это за здание?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0857"/>
            <a:ext cx="6580407" cy="493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80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en-US" sz="80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en-US" sz="80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en-US" sz="80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en-US" sz="44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en-US" sz="28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r>
              <a:rPr lang="ru-RU" sz="3600" b="1" dirty="0" smtClean="0">
                <a:solidFill>
                  <a:srgbClr val="660066"/>
                </a:solidFill>
                <a:latin typeface="Comic Sans MS" pitchFamily="66" charset="0"/>
              </a:rPr>
              <a:t>Что продает парень, зачем это нужно?</a:t>
            </a:r>
            <a:endParaRPr lang="ru-RU" sz="3600" b="1" dirty="0" smtClean="0">
              <a:solidFill>
                <a:srgbClr val="660066"/>
              </a:solidFill>
              <a:latin typeface="Comic Sans MS" pitchFamily="66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34" y="116632"/>
            <a:ext cx="7510463" cy="587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04" name="Rectangle 4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lvl="0" algn="ctr"/>
            <a:r>
              <a:rPr lang="ru-RU" altLang="zh-CN" sz="8800" b="1" dirty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 </a:t>
            </a:r>
            <a:r>
              <a:rPr lang="ru-RU" altLang="zh-CN" sz="8800" b="1" dirty="0" smtClean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   </a:t>
            </a:r>
          </a:p>
          <a:p>
            <a:pPr lvl="0" algn="ctr"/>
            <a:r>
              <a:rPr lang="ru-RU" altLang="zh-CN" sz="15000" b="1" dirty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 </a:t>
            </a:r>
            <a:r>
              <a:rPr lang="ru-RU" altLang="zh-CN" sz="15000" b="1" dirty="0" smtClean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   </a:t>
            </a:r>
            <a:r>
              <a:rPr lang="ru-RU" altLang="zh-CN" sz="9600" b="1" dirty="0" smtClean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ЧАЙ</a:t>
            </a:r>
          </a:p>
          <a:p>
            <a:pPr lvl="0" algn="ctr"/>
            <a:endParaRPr lang="ru-RU" altLang="zh-CN" sz="1600" b="1" dirty="0" smtClean="0">
              <a:solidFill>
                <a:srgbClr val="002060"/>
              </a:solidFill>
              <a:latin typeface="Comic Sans MS" pitchFamily="66" charset="0"/>
              <a:ea typeface="宋体" charset="-122"/>
            </a:endParaRPr>
          </a:p>
          <a:p>
            <a:pPr lvl="0"/>
            <a:r>
              <a:rPr lang="ru-RU" altLang="zh-CN" sz="9600" b="1" dirty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 </a:t>
            </a:r>
            <a:endParaRPr lang="ru-RU" altLang="zh-CN" sz="9600" b="1" dirty="0" smtClean="0">
              <a:solidFill>
                <a:srgbClr val="002060"/>
              </a:solidFill>
              <a:latin typeface="Comic Sans MS" pitchFamily="66" charset="0"/>
              <a:ea typeface="宋体" charset="-122"/>
            </a:endParaRPr>
          </a:p>
          <a:p>
            <a:pPr lvl="0"/>
            <a:r>
              <a:rPr lang="ru-RU" altLang="zh-CN" sz="9600" b="1" dirty="0" smtClean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 ШЕЛК</a:t>
            </a:r>
            <a:r>
              <a:rPr lang="ru-RU" altLang="zh-CN" sz="15000" b="1" dirty="0" smtClean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 </a:t>
            </a:r>
            <a:endParaRPr lang="ru-RU" altLang="zh-CN" sz="15000" b="1" dirty="0">
              <a:solidFill>
                <a:srgbClr val="002060"/>
              </a:solidFill>
              <a:latin typeface="Comic Sans MS" pitchFamily="66" charset="0"/>
              <a:ea typeface="宋体" charset="-122"/>
            </a:endParaRPr>
          </a:p>
          <a:p>
            <a:pPr lvl="0" algn="ctr"/>
            <a:r>
              <a:rPr lang="ru-RU" sz="150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endParaRPr lang="ru-RU" sz="15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050" name="Picture 2" descr="D:\Документы\РАЗНОЕ\КАРТИНКИ\для олимпиады\ча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44" y="206896"/>
            <a:ext cx="4296139" cy="322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Документы\РАЗНОЕ\КАРТИНКИ\для олимпиады\шел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73016"/>
            <a:ext cx="4787652" cy="316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zh-CN" sz="9600" b="1" dirty="0" smtClean="0">
                <a:solidFill>
                  <a:srgbClr val="002060"/>
                </a:solidFill>
              </a:rPr>
              <a:t>«</a:t>
            </a:r>
            <a:r>
              <a:rPr lang="zh-CN" altLang="en-US" sz="9600" b="1" dirty="0" smtClean="0">
                <a:solidFill>
                  <a:srgbClr val="002060"/>
                </a:solidFill>
              </a:rPr>
              <a:t>你吃饭了吗</a:t>
            </a:r>
            <a:r>
              <a:rPr lang="ru-RU" altLang="zh-CN" sz="9600" b="1" dirty="0" smtClean="0">
                <a:solidFill>
                  <a:srgbClr val="002060"/>
                </a:solidFill>
              </a:rPr>
              <a:t>?»</a:t>
            </a:r>
          </a:p>
          <a:p>
            <a:pPr algn="ctr"/>
            <a:endParaRPr lang="en-US" altLang="zh-CN" sz="9600" dirty="0" smtClean="0">
              <a:solidFill>
                <a:srgbClr val="002060"/>
              </a:solidFill>
            </a:endParaRP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Comic Sans MS" pitchFamily="66" charset="0"/>
              </a:rPr>
              <a:t>«Вы уже кушали?»</a:t>
            </a:r>
            <a:endParaRPr lang="ru-RU" sz="7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 animBg="1"/>
      <p:bldP spid="10342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zh-CN" sz="6000" b="1" dirty="0">
              <a:solidFill>
                <a:srgbClr val="002060"/>
              </a:solidFill>
            </a:endParaRPr>
          </a:p>
          <a:p>
            <a:pPr algn="ctr"/>
            <a:endParaRPr lang="ru-RU" altLang="zh-CN" sz="9600" b="1" dirty="0" smtClean="0">
              <a:solidFill>
                <a:srgbClr val="00206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9600" b="1" dirty="0">
              <a:solidFill>
                <a:srgbClr val="002060"/>
              </a:solidFill>
              <a:latin typeface="Comic Sans MS" pitchFamily="66" charset="0"/>
              <a:ea typeface="宋体" charset="-122"/>
            </a:endParaRPr>
          </a:p>
          <a:p>
            <a:pPr algn="ctr"/>
            <a:r>
              <a:rPr lang="ru-RU" altLang="zh-CN" sz="9600" b="1" dirty="0" smtClean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100 юаней</a:t>
            </a:r>
            <a:endParaRPr lang="ru-RU" sz="96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sz="4400" dirty="0">
              <a:solidFill>
                <a:srgbClr val="002060"/>
              </a:solidFill>
            </a:endParaRPr>
          </a:p>
          <a:p>
            <a:pPr algn="ctr"/>
            <a:r>
              <a:rPr lang="ru-RU" sz="4400" dirty="0">
                <a:solidFill>
                  <a:srgbClr val="002060"/>
                </a:solidFill>
              </a:rPr>
              <a:t> 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D:\Документы\РАЗНОЕ\КАРТИНКИ\для олимпиады\100 юане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476672"/>
            <a:ext cx="66675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16000" b="1" dirty="0" smtClean="0">
                <a:solidFill>
                  <a:srgbClr val="002060"/>
                </a:solidFill>
                <a:latin typeface="Comic Sans MS" pitchFamily="66" charset="0"/>
              </a:rPr>
              <a:t>      </a:t>
            </a:r>
            <a:r>
              <a:rPr lang="ru-RU" sz="10000" b="1" dirty="0" smtClean="0">
                <a:solidFill>
                  <a:srgbClr val="002060"/>
                </a:solidFill>
                <a:latin typeface="Comic Sans MS" pitchFamily="66" charset="0"/>
              </a:rPr>
              <a:t>Храм </a:t>
            </a:r>
          </a:p>
          <a:p>
            <a:pPr algn="ctr"/>
            <a:r>
              <a:rPr lang="ru-RU" sz="10000" b="1" dirty="0" smtClean="0">
                <a:solidFill>
                  <a:srgbClr val="002060"/>
                </a:solidFill>
                <a:latin typeface="Comic Sans MS" pitchFamily="66" charset="0"/>
              </a:rPr>
              <a:t>          Неба</a:t>
            </a:r>
            <a:endParaRPr lang="ru-RU" sz="10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4098" name="Picture 2" descr="D:\Документы\РАЗНОЕ\КАРТИНКИ\для олимпиады\храм неб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052736"/>
            <a:ext cx="575310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-214313" y="0"/>
            <a:ext cx="9358313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dirty="0"/>
              <a:t>                               </a:t>
            </a:r>
          </a:p>
          <a:p>
            <a:pPr algn="ctr"/>
            <a:r>
              <a:rPr lang="ru-RU" sz="4400" dirty="0"/>
              <a:t>                              </a:t>
            </a:r>
          </a:p>
          <a:p>
            <a:pPr algn="ctr"/>
            <a:endParaRPr lang="ru-RU" sz="66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Comic Sans MS" pitchFamily="66" charset="0"/>
              </a:rPr>
              <a:t>Популярная среди </a:t>
            </a:r>
          </a:p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Comic Sans MS" pitchFamily="66" charset="0"/>
              </a:rPr>
              <a:t>китайцев</a:t>
            </a:r>
          </a:p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Comic Sans MS" pitchFamily="66" charset="0"/>
              </a:rPr>
              <a:t>фраза приветствия, </a:t>
            </a:r>
          </a:p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Comic Sans MS" pitchFamily="66" charset="0"/>
              </a:rPr>
              <a:t>кроме </a:t>
            </a:r>
            <a:r>
              <a:rPr lang="ru-RU" altLang="zh-CN" sz="6600" b="1" dirty="0" smtClean="0">
                <a:solidFill>
                  <a:srgbClr val="002060"/>
                </a:solidFill>
                <a:latin typeface="Comic Sans MS" pitchFamily="66" charset="0"/>
              </a:rPr>
              <a:t>«</a:t>
            </a:r>
            <a:r>
              <a:rPr lang="zh-CN" altLang="en-US" sz="6600" b="1" dirty="0">
                <a:solidFill>
                  <a:srgbClr val="002060"/>
                </a:solidFill>
                <a:latin typeface="Comic Sans MS" pitchFamily="66" charset="0"/>
              </a:rPr>
              <a:t>你好</a:t>
            </a:r>
            <a:r>
              <a:rPr lang="ru-RU" altLang="zh-CN" sz="6600" b="1" dirty="0">
                <a:solidFill>
                  <a:srgbClr val="002060"/>
                </a:solidFill>
                <a:latin typeface="Comic Sans MS" pitchFamily="66" charset="0"/>
              </a:rPr>
              <a:t>!»</a:t>
            </a:r>
            <a:r>
              <a:rPr lang="ru-RU" sz="66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endParaRPr lang="ru-RU" sz="66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ru-RU" altLang="zh-CN" sz="6600" b="1" dirty="0" smtClean="0">
                <a:solidFill>
                  <a:srgbClr val="002060"/>
                </a:solidFill>
                <a:latin typeface="Comic Sans MS" pitchFamily="66" charset="0"/>
              </a:rPr>
              <a:t>                             </a:t>
            </a:r>
            <a:endParaRPr lang="ru-RU" sz="66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sz="4400" dirty="0">
              <a:solidFill>
                <a:srgbClr val="002060"/>
              </a:solidFill>
            </a:endParaRPr>
          </a:p>
          <a:p>
            <a:pPr algn="ctr"/>
            <a:r>
              <a:rPr lang="ru-RU" sz="4400" b="1" dirty="0">
                <a:solidFill>
                  <a:srgbClr val="002060"/>
                </a:solidFill>
              </a:rPr>
              <a:t>   </a:t>
            </a:r>
            <a:endParaRPr lang="ru-RU" sz="5400" b="1" dirty="0">
              <a:solidFill>
                <a:schemeClr val="accent2"/>
              </a:solidFill>
            </a:endParaRPr>
          </a:p>
          <a:p>
            <a:pPr algn="ctr"/>
            <a:r>
              <a:rPr lang="ru-RU" sz="5400" b="1" dirty="0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zh-CN" sz="8800" b="1" dirty="0">
              <a:solidFill>
                <a:srgbClr val="002060"/>
              </a:solidFill>
            </a:endParaRPr>
          </a:p>
          <a:p>
            <a:pPr algn="ctr"/>
            <a:endParaRPr lang="ru-RU" altLang="zh-CN" sz="15000" b="1" dirty="0" smtClean="0">
              <a:solidFill>
                <a:srgbClr val="00206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15000" b="1" dirty="0">
              <a:solidFill>
                <a:srgbClr val="002060"/>
              </a:solidFill>
              <a:latin typeface="Comic Sans MS" pitchFamily="66" charset="0"/>
              <a:ea typeface="宋体" charset="-122"/>
            </a:endParaRPr>
          </a:p>
          <a:p>
            <a:pPr algn="ctr"/>
            <a:r>
              <a:rPr lang="ru-RU" altLang="zh-CN" sz="15000" b="1" dirty="0" err="1" smtClean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Санья</a:t>
            </a:r>
            <a:endParaRPr lang="ru-RU" sz="15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sz="88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D:\Документы\РАЗНОЕ\КАРТИНКИ\для олимпиады\Сань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637" y="260648"/>
            <a:ext cx="627672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zh-CN" sz="8800" b="1" dirty="0">
              <a:solidFill>
                <a:srgbClr val="002060"/>
              </a:solidFill>
            </a:endParaRPr>
          </a:p>
          <a:p>
            <a:pPr algn="ctr"/>
            <a:r>
              <a:rPr lang="ru-RU" altLang="zh-CN" sz="15000" b="1" dirty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 </a:t>
            </a:r>
            <a:endParaRPr lang="ru-RU" altLang="zh-CN" sz="15000" b="1" dirty="0" smtClean="0">
              <a:solidFill>
                <a:srgbClr val="00206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12000" b="1" dirty="0" smtClean="0">
              <a:solidFill>
                <a:srgbClr val="002060"/>
              </a:solidFill>
              <a:latin typeface="Comic Sans MS" pitchFamily="66" charset="0"/>
              <a:ea typeface="宋体" charset="-122"/>
            </a:endParaRPr>
          </a:p>
          <a:p>
            <a:pPr algn="ctr"/>
            <a:r>
              <a:rPr lang="ru-RU" altLang="zh-CN" sz="12000" b="1" dirty="0" err="1" smtClean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Удаляньчи</a:t>
            </a:r>
            <a:endParaRPr lang="ru-RU" sz="12000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sz="8800" dirty="0">
              <a:solidFill>
                <a:srgbClr val="002060"/>
              </a:solidFill>
            </a:endParaRPr>
          </a:p>
        </p:txBody>
      </p:sp>
      <p:pic>
        <p:nvPicPr>
          <p:cNvPr id="7173" name="Picture 5" descr="D:\Документы\РАЗНОЕ\КАРТИНКИ\для олимпиады\wudalianch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7194376" cy="47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0" b="1" dirty="0">
                <a:solidFill>
                  <a:srgbClr val="008000"/>
                </a:solidFill>
              </a:rPr>
              <a:t> </a:t>
            </a:r>
            <a:endParaRPr lang="ru-RU" sz="15000" b="1" dirty="0" smtClean="0">
              <a:solidFill>
                <a:srgbClr val="008000"/>
              </a:solidFill>
            </a:endParaRPr>
          </a:p>
          <a:p>
            <a:pPr algn="ctr"/>
            <a:endParaRPr lang="ru-RU" sz="15000" b="1" dirty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r>
              <a:rPr lang="ru-RU" sz="8000" b="1" dirty="0" smtClean="0">
                <a:solidFill>
                  <a:srgbClr val="008000"/>
                </a:solidFill>
                <a:latin typeface="Comic Sans MS" pitchFamily="66" charset="0"/>
              </a:rPr>
              <a:t>       </a:t>
            </a:r>
          </a:p>
          <a:p>
            <a:pPr algn="ctr"/>
            <a:r>
              <a:rPr lang="ru-RU" sz="15000" b="1" dirty="0">
                <a:solidFill>
                  <a:srgbClr val="008000"/>
                </a:solidFill>
                <a:latin typeface="Comic Sans MS" pitchFamily="66" charset="0"/>
              </a:rPr>
              <a:t> </a:t>
            </a:r>
            <a:r>
              <a:rPr lang="ru-RU" sz="15000" b="1" dirty="0" smtClean="0">
                <a:solidFill>
                  <a:srgbClr val="008000"/>
                </a:solidFill>
                <a:latin typeface="Comic Sans MS" pitchFamily="66" charset="0"/>
              </a:rPr>
              <a:t>      </a:t>
            </a:r>
            <a:r>
              <a:rPr lang="ru-RU" sz="14500" b="1" dirty="0" smtClean="0">
                <a:solidFill>
                  <a:srgbClr val="008000"/>
                </a:solidFill>
                <a:latin typeface="Comic Sans MS" pitchFamily="66" charset="0"/>
              </a:rPr>
              <a:t>Рис</a:t>
            </a:r>
            <a:endParaRPr lang="ru-RU" sz="14500" b="1" dirty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endParaRPr lang="ru-RU" sz="6000" b="1" dirty="0">
              <a:solidFill>
                <a:srgbClr val="008000"/>
              </a:solidFill>
            </a:endParaRPr>
          </a:p>
        </p:txBody>
      </p:sp>
      <p:pic>
        <p:nvPicPr>
          <p:cNvPr id="2050" name="Picture 2" descr="D:\Документы\РАЗНОЕ\КАРТИНКИ\для олимпиады\ри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1"/>
            <a:ext cx="7573889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24093" y="0"/>
            <a:ext cx="9144000" cy="685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zh-CN" sz="8800" b="1" dirty="0" smtClean="0">
                <a:solidFill>
                  <a:srgbClr val="008000"/>
                </a:solidFill>
                <a:latin typeface="Comic Sans MS" pitchFamily="66" charset="0"/>
                <a:ea typeface="宋体" charset="-122"/>
              </a:rPr>
              <a:t>Бамбук</a:t>
            </a:r>
          </a:p>
          <a:p>
            <a:pPr algn="ctr"/>
            <a:endParaRPr lang="ru-RU" sz="5400" b="1" dirty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sz="4800" b="1" dirty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sz="4800" b="1" dirty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sz="4800" b="1" dirty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sz="96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pic>
        <p:nvPicPr>
          <p:cNvPr id="3074" name="Picture 2" descr="D:\Документы\РАЗНОЕ\КАРТИНКИ\для олимпиады\бам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468" y="2095194"/>
            <a:ext cx="6191250" cy="463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zh-CN" sz="8800" b="1" dirty="0" smtClean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8800" b="1" dirty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8800" b="1" dirty="0" smtClean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8800" b="1" dirty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8800" b="1" dirty="0" smtClean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8800" b="1" dirty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altLang="zh-CN" sz="8800" b="1" dirty="0" smtClean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r>
              <a:rPr lang="ru-RU" altLang="zh-CN" sz="8800" b="1" dirty="0" smtClean="0">
                <a:solidFill>
                  <a:srgbClr val="008000"/>
                </a:solidFill>
                <a:latin typeface="Comic Sans MS" pitchFamily="66" charset="0"/>
                <a:ea typeface="宋体" charset="-122"/>
              </a:rPr>
              <a:t>        Лотос</a:t>
            </a:r>
          </a:p>
          <a:p>
            <a:pPr algn="ctr"/>
            <a:endParaRPr lang="ru-RU" altLang="zh-CN" sz="8800" b="1" dirty="0" smtClean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sz="8800" b="1" dirty="0">
              <a:solidFill>
                <a:srgbClr val="008000"/>
              </a:solidFill>
              <a:latin typeface="Comic Sans MS" pitchFamily="66" charset="0"/>
              <a:ea typeface="宋体" charset="-122"/>
            </a:endParaRPr>
          </a:p>
          <a:p>
            <a:pPr algn="ctr"/>
            <a:endParaRPr lang="ru-RU" sz="6000" b="1" dirty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endParaRPr lang="ru-RU" sz="6000" b="1" dirty="0">
              <a:solidFill>
                <a:srgbClr val="008000"/>
              </a:solidFill>
            </a:endParaRPr>
          </a:p>
        </p:txBody>
      </p:sp>
      <p:pic>
        <p:nvPicPr>
          <p:cNvPr id="4098" name="Picture 2" descr="D:\Документы\РАЗНОЕ\КАРТИНКИ\для олимпиады\лото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4888937" cy="366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7200" b="1" dirty="0" smtClean="0">
                <a:solidFill>
                  <a:srgbClr val="008000"/>
                </a:solidFill>
                <a:latin typeface="Comic Sans MS" pitchFamily="66" charset="0"/>
              </a:rPr>
              <a:t>Китайский речной</a:t>
            </a:r>
          </a:p>
          <a:p>
            <a:pPr algn="ctr"/>
            <a:r>
              <a:rPr lang="ru-RU" sz="7200" b="1" dirty="0" smtClean="0">
                <a:solidFill>
                  <a:srgbClr val="008000"/>
                </a:solidFill>
                <a:latin typeface="Comic Sans MS" pitchFamily="66" charset="0"/>
              </a:rPr>
              <a:t>дельфин </a:t>
            </a:r>
            <a:endParaRPr lang="ru-RU" sz="7200" b="1" dirty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endParaRPr lang="ru-RU" sz="6000" b="1" dirty="0">
              <a:solidFill>
                <a:srgbClr val="008000"/>
              </a:solidFill>
            </a:endParaRPr>
          </a:p>
          <a:p>
            <a:pPr algn="ctr"/>
            <a:endParaRPr lang="ru-RU" sz="6000" b="1" dirty="0">
              <a:solidFill>
                <a:srgbClr val="008000"/>
              </a:solidFill>
            </a:endParaRPr>
          </a:p>
          <a:p>
            <a:pPr algn="ctr"/>
            <a:endParaRPr lang="ru-RU" sz="6000" b="1" dirty="0">
              <a:solidFill>
                <a:srgbClr val="008000"/>
              </a:solidFill>
            </a:endParaRPr>
          </a:p>
          <a:p>
            <a:pPr algn="ctr"/>
            <a:endParaRPr lang="ru-RU" sz="6000" b="1" dirty="0">
              <a:solidFill>
                <a:srgbClr val="008000"/>
              </a:solidFill>
            </a:endParaRPr>
          </a:p>
          <a:p>
            <a:pPr algn="ctr"/>
            <a:endParaRPr lang="ru-RU" sz="6000" b="1" dirty="0">
              <a:solidFill>
                <a:srgbClr val="008000"/>
              </a:solidFill>
            </a:endParaRPr>
          </a:p>
        </p:txBody>
      </p:sp>
      <p:pic>
        <p:nvPicPr>
          <p:cNvPr id="5122" name="Picture 2" descr="D:\Документы\РАЗНОЕ\КАРТИНКИ\для олимпиады\дельфи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2204864"/>
            <a:ext cx="66675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66133" cy="685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4800" b="1" dirty="0">
                <a:solidFill>
                  <a:srgbClr val="008000"/>
                </a:solidFill>
                <a:latin typeface="Comic Sans MS" pitchFamily="66" charset="0"/>
              </a:rPr>
              <a:t> </a:t>
            </a:r>
            <a:r>
              <a:rPr lang="ru-RU" sz="4800" b="1" dirty="0" smtClean="0">
                <a:solidFill>
                  <a:srgbClr val="008000"/>
                </a:solidFill>
                <a:latin typeface="Comic Sans MS" pitchFamily="66" charset="0"/>
              </a:rPr>
              <a:t>                  Мокасиновая  </a:t>
            </a:r>
          </a:p>
          <a:p>
            <a:r>
              <a:rPr lang="ru-RU" sz="4800" b="1" dirty="0">
                <a:solidFill>
                  <a:srgbClr val="008000"/>
                </a:solidFill>
                <a:latin typeface="Comic Sans MS" pitchFamily="66" charset="0"/>
              </a:rPr>
              <a:t> </a:t>
            </a:r>
            <a:r>
              <a:rPr lang="ru-RU" sz="4800" b="1" dirty="0" smtClean="0">
                <a:solidFill>
                  <a:srgbClr val="008000"/>
                </a:solidFill>
                <a:latin typeface="Comic Sans MS" pitchFamily="66" charset="0"/>
              </a:rPr>
              <a:t>                           змея     </a:t>
            </a:r>
            <a:r>
              <a:rPr lang="ru-RU" sz="2400" b="1" dirty="0" smtClean="0">
                <a:solidFill>
                  <a:srgbClr val="008000"/>
                </a:solidFill>
                <a:latin typeface="Comic Sans MS" pitchFamily="66" charset="0"/>
              </a:rPr>
              <a:t>            </a:t>
            </a:r>
            <a:endParaRPr lang="ru-RU" sz="2400" b="1" dirty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endParaRPr lang="ru-RU" sz="9600" b="1" dirty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endParaRPr lang="ru-RU" sz="9600" b="1" dirty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endParaRPr lang="ru-RU" sz="96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pic>
        <p:nvPicPr>
          <p:cNvPr id="6146" name="Picture 2" descr="D:\Документы\РАЗНОЕ\КАРТИНКИ\для олимпиады\зме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" y="277129"/>
            <a:ext cx="5037827" cy="630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9600" b="1" dirty="0" smtClean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endParaRPr lang="ru-RU" sz="9600" b="1" dirty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endParaRPr lang="ru-RU" sz="9600" b="1" dirty="0" smtClean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r>
              <a:rPr lang="ru-RU" sz="9600" b="1" dirty="0" smtClean="0">
                <a:solidFill>
                  <a:srgbClr val="008000"/>
                </a:solidFill>
                <a:latin typeface="Comic Sans MS" pitchFamily="66" charset="0"/>
              </a:rPr>
              <a:t>Карамболь</a:t>
            </a:r>
            <a:endParaRPr lang="ru-RU" sz="96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pic>
        <p:nvPicPr>
          <p:cNvPr id="7170" name="Picture 2" descr="D:\Документы\РАЗНОЕ\КАРТИНКИ\для олимпиады\карамболь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76672"/>
            <a:ext cx="4824536" cy="458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8000" b="1" dirty="0" smtClean="0">
                <a:solidFill>
                  <a:srgbClr val="CC0000"/>
                </a:solidFill>
                <a:latin typeface="Comic Sans MS" pitchFamily="66" charset="0"/>
              </a:rPr>
              <a:t>    </a:t>
            </a:r>
          </a:p>
          <a:p>
            <a:r>
              <a:rPr lang="ru-RU" sz="8000" b="1" dirty="0">
                <a:solidFill>
                  <a:srgbClr val="CC0000"/>
                </a:solidFill>
                <a:latin typeface="Comic Sans MS" pitchFamily="66" charset="0"/>
              </a:rPr>
              <a:t> </a:t>
            </a:r>
            <a:r>
              <a:rPr lang="ru-RU" sz="8000" b="1" dirty="0" smtClean="0">
                <a:solidFill>
                  <a:srgbClr val="CC0000"/>
                </a:solidFill>
                <a:latin typeface="Comic Sans MS" pitchFamily="66" charset="0"/>
              </a:rPr>
              <a:t> </a:t>
            </a:r>
          </a:p>
          <a:p>
            <a:r>
              <a:rPr lang="ru-RU" sz="8000" b="1" dirty="0">
                <a:solidFill>
                  <a:srgbClr val="CC0000"/>
                </a:solidFill>
                <a:latin typeface="Comic Sans MS" pitchFamily="66" charset="0"/>
              </a:rPr>
              <a:t> </a:t>
            </a:r>
            <a:r>
              <a:rPr lang="ru-RU" sz="8000" b="1" dirty="0" smtClean="0">
                <a:solidFill>
                  <a:srgbClr val="CC0000"/>
                </a:solidFill>
                <a:latin typeface="Comic Sans MS" pitchFamily="66" charset="0"/>
              </a:rPr>
              <a:t> </a:t>
            </a:r>
          </a:p>
          <a:p>
            <a:r>
              <a:rPr lang="ru-RU" sz="8000" b="1" dirty="0">
                <a:solidFill>
                  <a:srgbClr val="CC0000"/>
                </a:solidFill>
                <a:latin typeface="Comic Sans MS" pitchFamily="66" charset="0"/>
              </a:rPr>
              <a:t> </a:t>
            </a:r>
            <a:r>
              <a:rPr lang="ru-RU" sz="8000" b="1" dirty="0" smtClean="0">
                <a:solidFill>
                  <a:srgbClr val="CC0000"/>
                </a:solidFill>
                <a:latin typeface="Comic Sans MS" pitchFamily="66" charset="0"/>
              </a:rPr>
              <a:t>  </a:t>
            </a:r>
            <a:r>
              <a:rPr lang="ru-RU" sz="8000" b="1" dirty="0">
                <a:solidFill>
                  <a:srgbClr val="CC0000"/>
                </a:solidFill>
                <a:latin typeface="Comic Sans MS" pitchFamily="66" charset="0"/>
              </a:rPr>
              <a:t>Ж</a:t>
            </a:r>
            <a:r>
              <a:rPr lang="ru-RU" sz="8000" b="1" dirty="0" smtClean="0">
                <a:solidFill>
                  <a:srgbClr val="CC0000"/>
                </a:solidFill>
                <a:latin typeface="Comic Sans MS" pitchFamily="66" charset="0"/>
              </a:rPr>
              <a:t>елтое море</a:t>
            </a:r>
            <a:endParaRPr lang="ru-RU" sz="78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  <p:pic>
        <p:nvPicPr>
          <p:cNvPr id="2052" name="Picture 4" descr="D:\Документы\РАЗНОЕ\КАРТИНКИ\для олимпиады\мор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717" y="332656"/>
            <a:ext cx="508856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5400" b="1" dirty="0" smtClean="0">
              <a:solidFill>
                <a:srgbClr val="CC0000"/>
              </a:solidFill>
            </a:endParaRPr>
          </a:p>
          <a:p>
            <a:pPr algn="ctr"/>
            <a:endParaRPr lang="ru-RU" sz="5400" b="1" dirty="0">
              <a:solidFill>
                <a:srgbClr val="CC0000"/>
              </a:solidFill>
            </a:endParaRPr>
          </a:p>
          <a:p>
            <a:pPr lvl="0"/>
            <a:r>
              <a:rPr lang="ru-RU" sz="8000" b="1" dirty="0" smtClean="0">
                <a:solidFill>
                  <a:srgbClr val="CC0000"/>
                </a:solidFill>
                <a:latin typeface="Comic Sans MS" pitchFamily="66" charset="0"/>
              </a:rPr>
              <a:t>             </a:t>
            </a:r>
          </a:p>
          <a:p>
            <a:pPr lvl="0"/>
            <a:endParaRPr lang="ru-RU" sz="8000" b="1" dirty="0">
              <a:solidFill>
                <a:srgbClr val="CC0000"/>
              </a:solidFill>
              <a:latin typeface="Comic Sans MS" pitchFamily="66" charset="0"/>
            </a:endParaRPr>
          </a:p>
          <a:p>
            <a:pPr lvl="0"/>
            <a:r>
              <a:rPr lang="ru-RU" sz="8000" b="1" dirty="0" smtClean="0">
                <a:solidFill>
                  <a:srgbClr val="CC0000"/>
                </a:solidFill>
                <a:latin typeface="Comic Sans MS" pitchFamily="66" charset="0"/>
              </a:rPr>
              <a:t>            </a:t>
            </a:r>
            <a:r>
              <a:rPr lang="en-US" sz="8000" b="1" dirty="0" smtClean="0">
                <a:solidFill>
                  <a:srgbClr val="CC0000"/>
                </a:solidFill>
                <a:latin typeface="Comic Sans MS" pitchFamily="66" charset="0"/>
              </a:rPr>
              <a:t>III</a:t>
            </a:r>
            <a:endParaRPr lang="en-US" sz="8000" b="1" dirty="0">
              <a:solidFill>
                <a:srgbClr val="CC0000"/>
              </a:solidFill>
              <a:latin typeface="Comic Sans MS" pitchFamily="66" charset="0"/>
            </a:endParaRPr>
          </a:p>
          <a:p>
            <a:pPr lvl="0"/>
            <a:r>
              <a:rPr lang="ru-RU" sz="8000" b="1" dirty="0">
                <a:solidFill>
                  <a:srgbClr val="CC0000"/>
                </a:solidFill>
                <a:latin typeface="Comic Sans MS" pitchFamily="66" charset="0"/>
              </a:rPr>
              <a:t>           </a:t>
            </a:r>
            <a:r>
              <a:rPr lang="ru-RU" sz="8000" b="1" dirty="0" smtClean="0">
                <a:solidFill>
                  <a:srgbClr val="CC0000"/>
                </a:solidFill>
                <a:latin typeface="Comic Sans MS" pitchFamily="66" charset="0"/>
              </a:rPr>
              <a:t>место</a:t>
            </a:r>
            <a:endParaRPr lang="ru-RU" sz="7800" b="1" dirty="0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endParaRPr lang="ru-RU" sz="5400" b="1" dirty="0" smtClean="0">
              <a:solidFill>
                <a:srgbClr val="CC0000"/>
              </a:solidFill>
            </a:endParaRPr>
          </a:p>
          <a:p>
            <a:pPr algn="ctr"/>
            <a:endParaRPr lang="ru-RU" sz="5400" b="1" dirty="0">
              <a:solidFill>
                <a:srgbClr val="CC0000"/>
              </a:solidFill>
            </a:endParaRPr>
          </a:p>
          <a:p>
            <a:pPr algn="ctr"/>
            <a:endParaRPr lang="ru-RU" sz="5400" b="1" dirty="0" smtClean="0">
              <a:solidFill>
                <a:srgbClr val="CC0000"/>
              </a:solidFill>
            </a:endParaRPr>
          </a:p>
          <a:p>
            <a:pPr algn="ctr"/>
            <a:endParaRPr lang="ru-RU" sz="96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  <p:pic>
        <p:nvPicPr>
          <p:cNvPr id="4" name="Picture 2" descr="D:\Документы\РАЗНОЕ\КАРТИНКИ\для олимпиады\кар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96044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/>
            <a:r>
              <a:rPr lang="ru-RU" sz="8000" dirty="0">
                <a:solidFill>
                  <a:srgbClr val="002060"/>
                </a:solidFill>
              </a:rPr>
              <a:t>               </a:t>
            </a:r>
          </a:p>
          <a:p>
            <a:pPr algn="ctr"/>
            <a:endParaRPr lang="ru-RU" sz="80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ru-RU" sz="8000" b="1" dirty="0" smtClean="0">
                <a:solidFill>
                  <a:srgbClr val="002060"/>
                </a:solidFill>
                <a:latin typeface="Comic Sans MS" pitchFamily="66" charset="0"/>
              </a:rPr>
              <a:t>Банкнота </a:t>
            </a:r>
          </a:p>
          <a:p>
            <a:pPr algn="ctr"/>
            <a:r>
              <a:rPr lang="ru-RU" sz="8000" b="1" dirty="0" smtClean="0">
                <a:solidFill>
                  <a:srgbClr val="002060"/>
                </a:solidFill>
                <a:latin typeface="Comic Sans MS" pitchFamily="66" charset="0"/>
              </a:rPr>
              <a:t>самого</a:t>
            </a:r>
          </a:p>
          <a:p>
            <a:pPr algn="ctr"/>
            <a:r>
              <a:rPr lang="ru-RU" sz="8000" b="1" dirty="0">
                <a:solidFill>
                  <a:srgbClr val="002060"/>
                </a:solidFill>
                <a:latin typeface="Comic Sans MS" pitchFamily="66" charset="0"/>
              </a:rPr>
              <a:t>в</a:t>
            </a:r>
            <a:r>
              <a:rPr lang="ru-RU" sz="8000" b="1" dirty="0" smtClean="0">
                <a:solidFill>
                  <a:srgbClr val="002060"/>
                </a:solidFill>
                <a:latin typeface="Comic Sans MS" pitchFamily="66" charset="0"/>
              </a:rPr>
              <a:t>ысокого </a:t>
            </a:r>
          </a:p>
          <a:p>
            <a:pPr algn="ctr"/>
            <a:r>
              <a:rPr lang="ru-RU" sz="8000" b="1" dirty="0" smtClean="0">
                <a:solidFill>
                  <a:srgbClr val="002060"/>
                </a:solidFill>
                <a:latin typeface="Comic Sans MS" pitchFamily="66" charset="0"/>
              </a:rPr>
              <a:t>номинала</a:t>
            </a:r>
          </a:p>
          <a:p>
            <a:pPr algn="ctr"/>
            <a:r>
              <a:rPr lang="ru-RU" sz="8000" b="1" dirty="0" smtClean="0">
                <a:solidFill>
                  <a:srgbClr val="002060"/>
                </a:solidFill>
                <a:latin typeface="Comic Sans MS" pitchFamily="66" charset="0"/>
              </a:rPr>
              <a:t>в Китае </a:t>
            </a:r>
            <a:endParaRPr lang="ru-RU" sz="8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r"/>
            <a:endParaRPr lang="ru-RU" sz="4000" dirty="0">
              <a:solidFill>
                <a:srgbClr val="002060"/>
              </a:solidFill>
            </a:endParaRPr>
          </a:p>
          <a:p>
            <a:pPr algn="r"/>
            <a:endParaRPr lang="ru-RU" sz="4400" dirty="0">
              <a:solidFill>
                <a:srgbClr val="002060"/>
              </a:solidFill>
            </a:endParaRPr>
          </a:p>
          <a:p>
            <a:pPr algn="r"/>
            <a:r>
              <a:rPr lang="ru-RU" sz="4400" dirty="0">
                <a:solidFill>
                  <a:srgbClr val="002060"/>
                </a:solidFill>
              </a:rPr>
              <a:t> </a:t>
            </a:r>
          </a:p>
          <a:p>
            <a:pPr algn="r"/>
            <a:r>
              <a:rPr lang="ru-RU" sz="4400" dirty="0">
                <a:solidFill>
                  <a:srgbClr val="002060"/>
                </a:solidFill>
              </a:rPr>
              <a:t>   </a:t>
            </a:r>
            <a:r>
              <a:rPr lang="ru-RU" sz="4400" dirty="0"/>
              <a:t>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 sz="9600" b="1" dirty="0" smtClean="0">
              <a:solidFill>
                <a:srgbClr val="CC0000"/>
              </a:solidFill>
              <a:latin typeface="SimSun" pitchFamily="2" charset="-122"/>
              <a:ea typeface="SimSun" pitchFamily="2" charset="-122"/>
            </a:endParaRPr>
          </a:p>
          <a:p>
            <a:pPr algn="ctr"/>
            <a:endParaRPr lang="en-US" altLang="zh-CN" sz="9600" b="1" dirty="0">
              <a:solidFill>
                <a:srgbClr val="CC0000"/>
              </a:solidFill>
              <a:latin typeface="SimSun" pitchFamily="2" charset="-122"/>
              <a:ea typeface="SimSun" pitchFamily="2" charset="-122"/>
            </a:endParaRPr>
          </a:p>
          <a:p>
            <a:pPr algn="ctr"/>
            <a:endParaRPr lang="en-US" altLang="zh-CN" sz="9600" b="1" dirty="0" smtClean="0">
              <a:solidFill>
                <a:srgbClr val="CC0000"/>
              </a:solidFill>
              <a:latin typeface="SimSun" pitchFamily="2" charset="-122"/>
              <a:ea typeface="SimSun" pitchFamily="2" charset="-122"/>
            </a:endParaRPr>
          </a:p>
          <a:p>
            <a:pPr algn="ctr"/>
            <a:r>
              <a:rPr lang="ru-RU" sz="9600" b="1" dirty="0" smtClean="0">
                <a:solidFill>
                  <a:srgbClr val="CC0000"/>
                </a:solidFill>
                <a:latin typeface="Comic Sans MS" pitchFamily="66" charset="0"/>
                <a:ea typeface="SimSun" pitchFamily="2" charset="-122"/>
              </a:rPr>
              <a:t>Харбин</a:t>
            </a:r>
            <a:endParaRPr lang="ru-RU" sz="9600" b="1" dirty="0">
              <a:solidFill>
                <a:srgbClr val="CC0000"/>
              </a:solidFill>
              <a:latin typeface="Comic Sans MS" pitchFamily="66" charset="0"/>
              <a:ea typeface="SimSun" pitchFamily="2" charset="-122"/>
            </a:endParaRPr>
          </a:p>
        </p:txBody>
      </p:sp>
      <p:pic>
        <p:nvPicPr>
          <p:cNvPr id="3075" name="Picture 3" descr="D:\Документы\РАЗНОЕ\КАРТИНКИ\для олимпиады\300px-Harbin_sob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5130"/>
            <a:ext cx="5760640" cy="4301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6600" b="1" dirty="0" smtClean="0">
                <a:solidFill>
                  <a:srgbClr val="CC0000"/>
                </a:solidFill>
              </a:rPr>
              <a:t>                 </a:t>
            </a:r>
            <a:r>
              <a:rPr lang="ru-RU" altLang="zh-CN" sz="6600" b="1" dirty="0" smtClean="0">
                <a:solidFill>
                  <a:srgbClr val="CC0000"/>
                </a:solidFill>
              </a:rPr>
              <a:t>  </a:t>
            </a:r>
            <a:r>
              <a:rPr lang="ru-RU" altLang="zh-CN" sz="8000" b="1" dirty="0" smtClean="0">
                <a:solidFill>
                  <a:srgbClr val="CC0000"/>
                </a:solidFill>
                <a:latin typeface="Comic Sans MS" pitchFamily="66" charset="0"/>
              </a:rPr>
              <a:t>Великий</a:t>
            </a:r>
          </a:p>
          <a:p>
            <a:pPr algn="ctr"/>
            <a:r>
              <a:rPr lang="ru-RU" altLang="zh-CN" sz="8000" b="1" dirty="0" smtClean="0">
                <a:solidFill>
                  <a:srgbClr val="CC0000"/>
                </a:solidFill>
                <a:latin typeface="Comic Sans MS" pitchFamily="66" charset="0"/>
              </a:rPr>
              <a:t>                 Канал</a:t>
            </a:r>
            <a:r>
              <a:rPr lang="zh-CN" altLang="en-US" sz="8000" b="1" dirty="0" smtClean="0">
                <a:solidFill>
                  <a:srgbClr val="CC0000"/>
                </a:solidFill>
                <a:latin typeface="Comic Sans MS" pitchFamily="66" charset="0"/>
              </a:rPr>
              <a:t>      </a:t>
            </a:r>
            <a:endParaRPr lang="ru-RU" sz="80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  <p:pic>
        <p:nvPicPr>
          <p:cNvPr id="4098" name="Picture 2" descr="D:\Документы\РАЗНОЕ\КАРТИНКИ\для олимпиады\Великий_канал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4254011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3000" b="1" dirty="0" smtClean="0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endParaRPr lang="ru-RU" sz="13000" b="1" dirty="0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r>
              <a:rPr lang="ru-RU" sz="13000" b="1" dirty="0" err="1" smtClean="0">
                <a:solidFill>
                  <a:srgbClr val="CC0000"/>
                </a:solidFill>
                <a:latin typeface="Comic Sans MS" pitchFamily="66" charset="0"/>
              </a:rPr>
              <a:t>Юньнань</a:t>
            </a:r>
            <a:endParaRPr lang="ru-RU" sz="130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  <p:pic>
        <p:nvPicPr>
          <p:cNvPr id="5122" name="Picture 2" descr="D:\Документы\РАЗНОЕ\КАРТИНКИ\для олимпиады\yunna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2656"/>
            <a:ext cx="476250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6600" b="1" dirty="0" smtClean="0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r>
              <a:rPr lang="ru-RU" sz="6000" b="1" dirty="0" smtClean="0">
                <a:solidFill>
                  <a:srgbClr val="CC0000"/>
                </a:solidFill>
                <a:latin typeface="Comic Sans MS" pitchFamily="66" charset="0"/>
              </a:rPr>
              <a:t> </a:t>
            </a:r>
          </a:p>
          <a:p>
            <a:pPr algn="ctr"/>
            <a:endParaRPr lang="ru-RU" sz="6000" b="1" dirty="0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endParaRPr lang="ru-RU" sz="6000" b="1" dirty="0" smtClean="0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endParaRPr lang="ru-RU" sz="6000" b="1" dirty="0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endParaRPr lang="ru-RU" sz="6000" b="1" dirty="0" smtClean="0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r>
              <a:rPr lang="ru-RU" sz="7200" b="1" dirty="0" smtClean="0">
                <a:solidFill>
                  <a:srgbClr val="CC0000"/>
                </a:solidFill>
                <a:latin typeface="Comic Sans MS" pitchFamily="66" charset="0"/>
              </a:rPr>
              <a:t>гора </a:t>
            </a:r>
            <a:r>
              <a:rPr lang="ru-RU" sz="7200" b="1" dirty="0" err="1" smtClean="0">
                <a:solidFill>
                  <a:srgbClr val="CC0000"/>
                </a:solidFill>
                <a:latin typeface="Comic Sans MS" pitchFamily="66" charset="0"/>
              </a:rPr>
              <a:t>Тайшань</a:t>
            </a:r>
            <a:endParaRPr lang="ru-RU" sz="7200" b="1" dirty="0" smtClean="0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endParaRPr lang="ru-RU" sz="96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  <p:pic>
        <p:nvPicPr>
          <p:cNvPr id="7170" name="Picture 2" descr="D:\Документы\РАЗНОЕ\КАРТИНКИ\для олимпиады\тайшань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0858">
            <a:off x="426598" y="465443"/>
            <a:ext cx="4240274" cy="318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Документы\РАЗНОЕ\КАРТИНКИ\для олимпиады\i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764704"/>
            <a:ext cx="462490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96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96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96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r>
              <a:rPr lang="ru-RU" sz="8800" b="1" dirty="0" smtClean="0">
                <a:solidFill>
                  <a:srgbClr val="660066"/>
                </a:solidFill>
                <a:latin typeface="Comic Sans MS" pitchFamily="66" charset="0"/>
              </a:rPr>
              <a:t>Летние</a:t>
            </a:r>
          </a:p>
          <a:p>
            <a:pPr algn="ctr"/>
            <a:r>
              <a:rPr lang="ru-RU" sz="8800" b="1" dirty="0" smtClean="0">
                <a:solidFill>
                  <a:srgbClr val="660066"/>
                </a:solidFill>
                <a:latin typeface="Comic Sans MS" pitchFamily="66" charset="0"/>
              </a:rPr>
              <a:t>Олимпийские</a:t>
            </a:r>
          </a:p>
          <a:p>
            <a:pPr algn="ctr"/>
            <a:r>
              <a:rPr lang="ru-RU" sz="8800" b="1" dirty="0" smtClean="0">
                <a:solidFill>
                  <a:srgbClr val="660066"/>
                </a:solidFill>
                <a:latin typeface="Comic Sans MS" pitchFamily="66" charset="0"/>
              </a:rPr>
              <a:t>Игры в Пекине</a:t>
            </a:r>
          </a:p>
          <a:p>
            <a:pPr algn="ctr"/>
            <a:r>
              <a:rPr lang="ru-RU" sz="8800" b="1" dirty="0" smtClean="0">
                <a:solidFill>
                  <a:srgbClr val="660066"/>
                </a:solidFill>
                <a:latin typeface="Comic Sans MS" pitchFamily="66" charset="0"/>
              </a:rPr>
              <a:t>2008 г.</a:t>
            </a:r>
            <a:endParaRPr lang="en-US" sz="88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en-US" sz="6000" b="1" dirty="0" smtClean="0">
              <a:solidFill>
                <a:srgbClr val="660066"/>
              </a:solidFill>
            </a:endParaRPr>
          </a:p>
          <a:p>
            <a:pPr algn="ctr"/>
            <a:endParaRPr lang="en-US" sz="6000" b="1" dirty="0" smtClean="0">
              <a:solidFill>
                <a:srgbClr val="660066"/>
              </a:solidFill>
            </a:endParaRPr>
          </a:p>
          <a:p>
            <a:pPr algn="ctr"/>
            <a:endParaRPr lang="en-US" sz="6000" b="1" dirty="0" smtClean="0">
              <a:solidFill>
                <a:srgbClr val="660066"/>
              </a:solidFill>
            </a:endParaRPr>
          </a:p>
          <a:p>
            <a:pPr algn="ctr"/>
            <a:endParaRPr lang="en-US" sz="6000" b="1" dirty="0" smtClean="0">
              <a:solidFill>
                <a:srgbClr val="660066"/>
              </a:solidFill>
            </a:endParaRPr>
          </a:p>
          <a:p>
            <a:pPr algn="ctr"/>
            <a:endParaRPr lang="ru-RU" sz="6000" b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400" b="1" dirty="0" smtClean="0">
                <a:solidFill>
                  <a:srgbClr val="660066"/>
                </a:solidFill>
              </a:rPr>
              <a:t>                                       </a:t>
            </a:r>
            <a:endParaRPr lang="en-US" altLang="zh-CN" sz="4400" b="1" dirty="0" smtClean="0">
              <a:solidFill>
                <a:srgbClr val="660066"/>
              </a:solidFill>
            </a:endParaRPr>
          </a:p>
          <a:p>
            <a:pPr algn="ctr"/>
            <a:endParaRPr lang="en-US" altLang="zh-CN" sz="4400" b="1" dirty="0" smtClean="0">
              <a:solidFill>
                <a:srgbClr val="660066"/>
              </a:solidFill>
            </a:endParaRPr>
          </a:p>
          <a:p>
            <a:pPr algn="ctr"/>
            <a:endParaRPr lang="en-US" altLang="zh-CN" sz="4400" b="1" dirty="0" smtClean="0">
              <a:solidFill>
                <a:srgbClr val="660066"/>
              </a:solidFill>
            </a:endParaRPr>
          </a:p>
          <a:p>
            <a:pPr algn="ctr"/>
            <a:endParaRPr lang="en-US" altLang="zh-CN" sz="4400" b="1" dirty="0" smtClean="0">
              <a:solidFill>
                <a:srgbClr val="660066"/>
              </a:solidFill>
            </a:endParaRPr>
          </a:p>
          <a:p>
            <a:pPr algn="ctr"/>
            <a:endParaRPr lang="en-US" altLang="zh-CN" sz="4400" b="1" dirty="0" smtClean="0">
              <a:solidFill>
                <a:srgbClr val="660066"/>
              </a:solidFill>
            </a:endParaRPr>
          </a:p>
          <a:p>
            <a:pPr algn="ctr"/>
            <a:endParaRPr lang="en-US" altLang="zh-CN" sz="4400" b="1" dirty="0" smtClean="0">
              <a:solidFill>
                <a:srgbClr val="660066"/>
              </a:solidFill>
            </a:endParaRPr>
          </a:p>
          <a:p>
            <a:pPr algn="ctr"/>
            <a:endParaRPr lang="en-US" altLang="zh-CN" sz="4400" b="1" dirty="0" smtClean="0">
              <a:solidFill>
                <a:srgbClr val="660066"/>
              </a:solidFill>
            </a:endParaRPr>
          </a:p>
          <a:p>
            <a:pPr algn="ctr"/>
            <a:r>
              <a:rPr lang="en-US" altLang="zh-CN" sz="4400" b="1" dirty="0" smtClean="0">
                <a:solidFill>
                  <a:srgbClr val="660066"/>
                </a:solidFill>
              </a:rPr>
              <a:t>   </a:t>
            </a:r>
            <a:r>
              <a:rPr lang="ru-RU" altLang="zh-CN" sz="9600" b="1" dirty="0" smtClean="0">
                <a:solidFill>
                  <a:srgbClr val="660066"/>
                </a:solidFill>
                <a:latin typeface="Comic Sans MS" pitchFamily="66" charset="0"/>
              </a:rPr>
              <a:t>Рисовые поля</a:t>
            </a:r>
            <a:endParaRPr lang="en-US" altLang="zh-CN" sz="96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en-US" altLang="zh-CN" sz="4400" b="1" dirty="0" smtClean="0">
              <a:solidFill>
                <a:srgbClr val="660066"/>
              </a:solidFill>
            </a:endParaRPr>
          </a:p>
          <a:p>
            <a:pPr algn="ctr"/>
            <a:endParaRPr lang="en-US" altLang="zh-CN" sz="4400" b="1" dirty="0" smtClean="0">
              <a:solidFill>
                <a:srgbClr val="660066"/>
              </a:solidFill>
            </a:endParaRPr>
          </a:p>
          <a:p>
            <a:pPr algn="ctr"/>
            <a:endParaRPr lang="en-US" sz="4400" b="1" dirty="0" smtClean="0">
              <a:solidFill>
                <a:srgbClr val="660066"/>
              </a:solidFill>
            </a:endParaRPr>
          </a:p>
          <a:p>
            <a:pPr algn="ctr"/>
            <a:endParaRPr lang="en-US" sz="4400" b="1" dirty="0" smtClean="0">
              <a:solidFill>
                <a:srgbClr val="660066"/>
              </a:solidFill>
            </a:endParaRPr>
          </a:p>
          <a:p>
            <a:pPr algn="ctr"/>
            <a:endParaRPr lang="en-US" sz="4400" b="1" dirty="0" smtClean="0">
              <a:solidFill>
                <a:srgbClr val="660066"/>
              </a:solidFill>
            </a:endParaRPr>
          </a:p>
          <a:p>
            <a:pPr algn="ctr"/>
            <a:endParaRPr lang="ru-RU" sz="4400" b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6000" b="1" dirty="0" smtClean="0">
                <a:solidFill>
                  <a:srgbClr val="660066"/>
                </a:solidFill>
              </a:rPr>
              <a:t>              </a:t>
            </a:r>
          </a:p>
          <a:p>
            <a:endParaRPr lang="ru-RU" sz="6000" b="1" dirty="0" smtClean="0">
              <a:solidFill>
                <a:srgbClr val="660066"/>
              </a:solidFill>
            </a:endParaRPr>
          </a:p>
          <a:p>
            <a:r>
              <a:rPr lang="ru-RU" sz="6000" b="1" dirty="0" smtClean="0">
                <a:solidFill>
                  <a:srgbClr val="660066"/>
                </a:solidFill>
              </a:rPr>
              <a:t>            </a:t>
            </a:r>
          </a:p>
          <a:p>
            <a:r>
              <a:rPr lang="ru-RU" sz="6000" b="1" dirty="0" smtClean="0">
                <a:solidFill>
                  <a:srgbClr val="660066"/>
                </a:solidFill>
                <a:latin typeface="Comic Sans MS" pitchFamily="66" charset="0"/>
              </a:rPr>
              <a:t>        </a:t>
            </a:r>
          </a:p>
          <a:p>
            <a:pPr algn="ctr"/>
            <a:r>
              <a:rPr lang="ru-RU" sz="6000" b="1" dirty="0" smtClean="0">
                <a:solidFill>
                  <a:srgbClr val="660066"/>
                </a:solidFill>
                <a:latin typeface="Comic Sans MS" pitchFamily="66" charset="0"/>
              </a:rPr>
              <a:t> </a:t>
            </a:r>
            <a:r>
              <a:rPr lang="ru-RU" sz="8000" b="1" dirty="0" smtClean="0">
                <a:solidFill>
                  <a:srgbClr val="660066"/>
                </a:solidFill>
                <a:latin typeface="Comic Sans MS" pitchFamily="66" charset="0"/>
              </a:rPr>
              <a:t>Малая панда</a:t>
            </a:r>
          </a:p>
          <a:p>
            <a:pPr algn="ctr"/>
            <a:endParaRPr lang="ru-RU" sz="80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r>
              <a:rPr lang="ru-RU" sz="8000" b="1" dirty="0" smtClean="0">
                <a:solidFill>
                  <a:srgbClr val="660066"/>
                </a:solidFill>
                <a:latin typeface="Comic Sans MS" pitchFamily="66" charset="0"/>
              </a:rPr>
              <a:t>«Красная» панда</a:t>
            </a:r>
          </a:p>
          <a:p>
            <a:pPr algn="ctr"/>
            <a:endParaRPr lang="ru-RU" sz="6000" b="1" dirty="0" smtClean="0">
              <a:solidFill>
                <a:srgbClr val="660066"/>
              </a:solidFill>
            </a:endParaRPr>
          </a:p>
          <a:p>
            <a:pPr algn="ctr"/>
            <a:endParaRPr lang="ru-RU" sz="6000" b="1" dirty="0" smtClean="0">
              <a:solidFill>
                <a:srgbClr val="660066"/>
              </a:solidFill>
            </a:endParaRPr>
          </a:p>
          <a:p>
            <a:pPr algn="ctr"/>
            <a:endParaRPr lang="ru-RU" sz="6000" b="1" dirty="0" smtClean="0">
              <a:solidFill>
                <a:srgbClr val="660066"/>
              </a:solidFill>
            </a:endParaRPr>
          </a:p>
          <a:p>
            <a:pPr algn="ctr"/>
            <a:r>
              <a:rPr lang="ru-RU" sz="6000" b="1" dirty="0" smtClean="0">
                <a:solidFill>
                  <a:srgbClr val="660066"/>
                </a:solidFill>
              </a:rPr>
              <a:t> </a:t>
            </a:r>
            <a:endParaRPr lang="ru-RU" sz="6000" b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zh-CN" sz="9600" b="1" dirty="0" smtClean="0">
                <a:solidFill>
                  <a:srgbClr val="660066"/>
                </a:solidFill>
                <a:latin typeface="Comic Sans MS" pitchFamily="66" charset="0"/>
              </a:rPr>
              <a:t>ШАНХАЙ</a:t>
            </a:r>
            <a:endParaRPr lang="ru-RU" sz="9600" b="1" dirty="0">
              <a:solidFill>
                <a:srgbClr val="66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6000" b="1" dirty="0" smtClean="0">
                <a:solidFill>
                  <a:srgbClr val="660066"/>
                </a:solidFill>
                <a:latin typeface="Comic Sans MS" pitchFamily="66" charset="0"/>
              </a:rPr>
              <a:t>        </a:t>
            </a:r>
          </a:p>
          <a:p>
            <a:pPr lvl="0" algn="ctr"/>
            <a:r>
              <a:rPr lang="ru-RU" altLang="zh-CN" sz="9600" b="1" dirty="0">
                <a:solidFill>
                  <a:srgbClr val="660066"/>
                </a:solidFill>
                <a:latin typeface="Comic Sans MS" pitchFamily="66" charset="0"/>
              </a:rPr>
              <a:t>Здание </a:t>
            </a:r>
          </a:p>
          <a:p>
            <a:pPr lvl="0" algn="ctr"/>
            <a:r>
              <a:rPr lang="ru-RU" altLang="zh-CN" sz="9600" b="1" dirty="0">
                <a:solidFill>
                  <a:srgbClr val="660066"/>
                </a:solidFill>
                <a:latin typeface="Comic Sans MS" pitchFamily="66" charset="0"/>
              </a:rPr>
              <a:t>телевидения </a:t>
            </a:r>
          </a:p>
          <a:p>
            <a:pPr lvl="0" algn="ctr"/>
            <a:r>
              <a:rPr lang="ru-RU" altLang="zh-CN" sz="9600" b="1" dirty="0">
                <a:solidFill>
                  <a:srgbClr val="660066"/>
                </a:solidFill>
                <a:latin typeface="Comic Sans MS" pitchFamily="66" charset="0"/>
              </a:rPr>
              <a:t>в Пекине</a:t>
            </a:r>
            <a:endParaRPr lang="ru-RU" sz="96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60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endParaRPr lang="ru-RU" sz="6000" b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lvl="0" algn="ctr"/>
            <a:r>
              <a:rPr lang="ru-RU" sz="14000" b="1" dirty="0" smtClean="0">
                <a:solidFill>
                  <a:srgbClr val="660066"/>
                </a:solidFill>
                <a:latin typeface="Comic Sans MS" pitchFamily="66" charset="0"/>
              </a:rPr>
              <a:t> </a:t>
            </a:r>
            <a:endParaRPr lang="ru-RU" sz="140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lvl="0" algn="ctr"/>
            <a:r>
              <a:rPr lang="ru-RU" sz="8000" b="1" dirty="0" smtClean="0">
                <a:solidFill>
                  <a:srgbClr val="660066"/>
                </a:solidFill>
                <a:latin typeface="Comic Sans MS" pitchFamily="66" charset="0"/>
              </a:rPr>
              <a:t>Сахарный </a:t>
            </a:r>
            <a:endParaRPr lang="ru-RU" sz="8000" b="1" dirty="0">
              <a:solidFill>
                <a:srgbClr val="660066"/>
              </a:solidFill>
              <a:latin typeface="Comic Sans MS" pitchFamily="66" charset="0"/>
            </a:endParaRPr>
          </a:p>
          <a:p>
            <a:pPr lvl="0" algn="ctr"/>
            <a:r>
              <a:rPr lang="ru-RU" sz="8000" b="1" dirty="0">
                <a:solidFill>
                  <a:srgbClr val="660066"/>
                </a:solidFill>
                <a:latin typeface="Comic Sans MS" pitchFamily="66" charset="0"/>
              </a:rPr>
              <a:t>тростник, его </a:t>
            </a:r>
          </a:p>
          <a:p>
            <a:pPr lvl="0" algn="ctr"/>
            <a:r>
              <a:rPr lang="ru-RU" sz="8000" b="1" dirty="0">
                <a:solidFill>
                  <a:srgbClr val="660066"/>
                </a:solidFill>
                <a:latin typeface="Comic Sans MS" pitchFamily="66" charset="0"/>
              </a:rPr>
              <a:t>можно </a:t>
            </a:r>
            <a:endParaRPr lang="ru-RU" sz="8000" b="1" dirty="0" smtClean="0">
              <a:solidFill>
                <a:srgbClr val="660066"/>
              </a:solidFill>
              <a:latin typeface="Comic Sans MS" pitchFamily="66" charset="0"/>
            </a:endParaRPr>
          </a:p>
          <a:p>
            <a:pPr lvl="0" algn="ctr"/>
            <a:r>
              <a:rPr lang="ru-RU" sz="8000" b="1" dirty="0" smtClean="0">
                <a:solidFill>
                  <a:srgbClr val="660066"/>
                </a:solidFill>
                <a:latin typeface="Comic Sans MS" pitchFamily="66" charset="0"/>
              </a:rPr>
              <a:t>употреблять</a:t>
            </a:r>
          </a:p>
          <a:p>
            <a:pPr lvl="0" algn="ctr"/>
            <a:r>
              <a:rPr lang="ru-RU" sz="8000" b="1" dirty="0">
                <a:solidFill>
                  <a:srgbClr val="660066"/>
                </a:solidFill>
                <a:latin typeface="Comic Sans MS" pitchFamily="66" charset="0"/>
              </a:rPr>
              <a:t>в</a:t>
            </a:r>
            <a:r>
              <a:rPr lang="ru-RU" sz="8000" b="1" dirty="0" smtClean="0">
                <a:solidFill>
                  <a:srgbClr val="660066"/>
                </a:solidFill>
                <a:latin typeface="Comic Sans MS" pitchFamily="66" charset="0"/>
              </a:rPr>
              <a:t> пищу</a:t>
            </a:r>
            <a:endParaRPr lang="ru-RU" sz="8000" b="1" dirty="0">
              <a:solidFill>
                <a:srgbClr val="660066"/>
              </a:solidFill>
              <a:latin typeface="Comic Sans MS" pitchFamily="66" charset="0"/>
            </a:endParaRPr>
          </a:p>
          <a:p>
            <a:pPr algn="ctr"/>
            <a:r>
              <a:rPr lang="ru-RU" sz="14000" b="1" dirty="0" smtClean="0">
                <a:solidFill>
                  <a:srgbClr val="660066"/>
                </a:solidFill>
                <a:latin typeface="Comic Sans MS" pitchFamily="66" charset="0"/>
              </a:rPr>
              <a:t>      </a:t>
            </a:r>
            <a:endParaRPr lang="ru-RU" sz="14000" b="1" dirty="0">
              <a:solidFill>
                <a:srgbClr val="66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zh-CN" sz="800" b="1" dirty="0" smtClean="0">
                <a:solidFill>
                  <a:srgbClr val="002060"/>
                </a:solidFill>
                <a:latin typeface="Comic Sans MS" pitchFamily="66" charset="0"/>
              </a:rPr>
              <a:t>       </a:t>
            </a:r>
            <a:r>
              <a:rPr lang="ru-RU" altLang="zh-CN" sz="5400" b="1" dirty="0" smtClean="0">
                <a:solidFill>
                  <a:srgbClr val="002060"/>
                </a:solidFill>
                <a:latin typeface="Comic Sans MS" pitchFamily="66" charset="0"/>
              </a:rPr>
              <a:t>Один </a:t>
            </a:r>
            <a:r>
              <a:rPr lang="ru-RU" altLang="zh-CN" sz="5400" b="1" dirty="0">
                <a:solidFill>
                  <a:srgbClr val="002060"/>
                </a:solidFill>
                <a:latin typeface="Comic Sans MS" pitchFamily="66" charset="0"/>
              </a:rPr>
              <a:t>из символов </a:t>
            </a:r>
            <a:endParaRPr lang="ru-RU" altLang="zh-CN" sz="54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ru-RU" altLang="zh-CN" sz="5400" b="1" dirty="0" smtClean="0">
                <a:solidFill>
                  <a:srgbClr val="002060"/>
                </a:solidFill>
                <a:latin typeface="Comic Sans MS" pitchFamily="66" charset="0"/>
              </a:rPr>
              <a:t>столицы </a:t>
            </a:r>
            <a:r>
              <a:rPr lang="ru-RU" altLang="zh-CN" sz="5400" b="1" dirty="0">
                <a:solidFill>
                  <a:srgbClr val="002060"/>
                </a:solidFill>
                <a:latin typeface="Comic Sans MS" pitchFamily="66" charset="0"/>
              </a:rPr>
              <a:t>Китая. </a:t>
            </a:r>
          </a:p>
          <a:p>
            <a:pPr algn="ctr"/>
            <a:r>
              <a:rPr lang="ru-RU" altLang="zh-CN" sz="5400" b="1" dirty="0" smtClean="0">
                <a:solidFill>
                  <a:srgbClr val="002060"/>
                </a:solidFill>
                <a:latin typeface="Comic Sans MS" pitchFamily="66" charset="0"/>
              </a:rPr>
              <a:t>Место, где </a:t>
            </a:r>
            <a:r>
              <a:rPr lang="ru-RU" altLang="zh-CN" sz="5400" b="1" dirty="0">
                <a:solidFill>
                  <a:srgbClr val="002060"/>
                </a:solidFill>
                <a:latin typeface="Comic Sans MS" pitchFamily="66" charset="0"/>
              </a:rPr>
              <a:t>императоры </a:t>
            </a:r>
            <a:endParaRPr lang="ru-RU" altLang="zh-CN" sz="54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ru-RU" altLang="zh-CN" sz="5400" b="1" dirty="0" smtClean="0">
                <a:solidFill>
                  <a:srgbClr val="002060"/>
                </a:solidFill>
                <a:latin typeface="Comic Sans MS" pitchFamily="66" charset="0"/>
              </a:rPr>
              <a:t>династий </a:t>
            </a:r>
            <a:r>
              <a:rPr lang="ru-RU" altLang="zh-CN" sz="5400" b="1" dirty="0">
                <a:solidFill>
                  <a:srgbClr val="002060"/>
                </a:solidFill>
                <a:latin typeface="Comic Sans MS" pitchFamily="66" charset="0"/>
              </a:rPr>
              <a:t>Мин и Цин </a:t>
            </a:r>
          </a:p>
          <a:p>
            <a:pPr algn="ctr"/>
            <a:r>
              <a:rPr lang="ru-RU" altLang="zh-CN" sz="5400" b="1" dirty="0" smtClean="0">
                <a:solidFill>
                  <a:srgbClr val="002060"/>
                </a:solidFill>
                <a:latin typeface="Comic Sans MS" pitchFamily="66" charset="0"/>
              </a:rPr>
              <a:t>молились </a:t>
            </a:r>
            <a:r>
              <a:rPr lang="ru-RU" altLang="zh-CN" sz="5400" b="1" dirty="0">
                <a:solidFill>
                  <a:srgbClr val="002060"/>
                </a:solidFill>
                <a:latin typeface="Comic Sans MS" pitchFamily="66" charset="0"/>
              </a:rPr>
              <a:t>и </a:t>
            </a:r>
            <a:endParaRPr lang="ru-RU" altLang="zh-CN" sz="54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ru-RU" altLang="zh-CN" sz="5400" b="1" dirty="0" smtClean="0">
                <a:solidFill>
                  <a:srgbClr val="002060"/>
                </a:solidFill>
                <a:latin typeface="Comic Sans MS" pitchFamily="66" charset="0"/>
              </a:rPr>
              <a:t>приносили </a:t>
            </a:r>
            <a:r>
              <a:rPr lang="ru-RU" altLang="zh-CN" sz="5400" b="1" dirty="0">
                <a:solidFill>
                  <a:srgbClr val="002060"/>
                </a:solidFill>
                <a:latin typeface="Comic Sans MS" pitchFamily="66" charset="0"/>
              </a:rPr>
              <a:t>жертвы.</a:t>
            </a:r>
            <a:endParaRPr lang="ru-RU" sz="5400" dirty="0">
              <a:solidFill>
                <a:srgbClr val="002060"/>
              </a:solidFill>
            </a:endParaRPr>
          </a:p>
          <a:p>
            <a:pPr algn="ctr"/>
            <a:r>
              <a:rPr lang="ru-RU" sz="6000" dirty="0">
                <a:solidFill>
                  <a:srgbClr val="002060"/>
                </a:solidFill>
              </a:rPr>
              <a:t> </a:t>
            </a:r>
            <a:r>
              <a:rPr lang="ru-RU" sz="6000" dirty="0"/>
              <a:t> </a:t>
            </a:r>
            <a:endParaRPr lang="ru-RU" sz="6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Comic Sans MS" pitchFamily="66" charset="0"/>
              </a:rPr>
              <a:t>Излюбленное 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Comic Sans MS" pitchFamily="66" charset="0"/>
              </a:rPr>
              <a:t>место </a:t>
            </a:r>
          </a:p>
          <a:p>
            <a:pPr algn="ctr"/>
            <a:r>
              <a:rPr lang="ru-RU" sz="7200" b="1" dirty="0">
                <a:solidFill>
                  <a:srgbClr val="002060"/>
                </a:solidFill>
                <a:latin typeface="Comic Sans MS" pitchFamily="66" charset="0"/>
              </a:rPr>
              <a:t>о</a:t>
            </a:r>
            <a:r>
              <a:rPr lang="ru-RU" sz="7200" b="1" dirty="0" smtClean="0">
                <a:solidFill>
                  <a:srgbClr val="002060"/>
                </a:solidFill>
                <a:latin typeface="Comic Sans MS" pitchFamily="66" charset="0"/>
              </a:rPr>
              <a:t>тдыха туристов 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Comic Sans MS" pitchFamily="66" charset="0"/>
              </a:rPr>
              <a:t>всего мира на 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Comic Sans MS" pitchFamily="66" charset="0"/>
              </a:rPr>
              <a:t>о. </a:t>
            </a:r>
            <a:r>
              <a:rPr lang="ru-RU" sz="7200" b="1" dirty="0" err="1" smtClean="0">
                <a:solidFill>
                  <a:srgbClr val="002060"/>
                </a:solidFill>
                <a:latin typeface="Comic Sans MS" pitchFamily="66" charset="0"/>
              </a:rPr>
              <a:t>Хайнань</a:t>
            </a:r>
            <a:endParaRPr lang="ru-RU" sz="7200" b="1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sz="4800" dirty="0"/>
              <a:t>                                     </a:t>
            </a:r>
            <a:endParaRPr lang="ru-RU" sz="4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zh-CN" sz="5400" b="1" dirty="0">
                <a:solidFill>
                  <a:srgbClr val="002060"/>
                </a:solidFill>
              </a:rPr>
              <a:t>                </a:t>
            </a:r>
          </a:p>
          <a:p>
            <a:pPr algn="ctr"/>
            <a:endParaRPr lang="ru-RU" altLang="zh-CN" sz="5400" b="1" dirty="0">
              <a:solidFill>
                <a:srgbClr val="002060"/>
              </a:solidFill>
            </a:endParaRPr>
          </a:p>
          <a:p>
            <a:pPr algn="ctr"/>
            <a:endParaRPr lang="ru-RU" altLang="zh-CN" sz="5400" b="1" dirty="0">
              <a:solidFill>
                <a:srgbClr val="002060"/>
              </a:solidFill>
            </a:endParaRPr>
          </a:p>
          <a:p>
            <a:pPr algn="ctr"/>
            <a:r>
              <a:rPr lang="ru-RU" altLang="zh-CN" sz="2800" b="1" dirty="0">
                <a:solidFill>
                  <a:srgbClr val="002060"/>
                </a:solidFill>
                <a:latin typeface="Comic Sans MS" pitchFamily="66" charset="0"/>
              </a:rPr>
              <a:t>                                                       </a:t>
            </a:r>
          </a:p>
          <a:p>
            <a:pPr algn="ctr"/>
            <a:endParaRPr lang="ru-RU" altLang="zh-CN" sz="28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altLang="zh-CN" sz="28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altLang="zh-CN" sz="28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ru-RU" altLang="zh-CN" sz="28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altLang="zh-CN" sz="2800" b="1" dirty="0" smtClean="0">
                <a:solidFill>
                  <a:srgbClr val="002060"/>
                </a:solidFill>
                <a:latin typeface="Comic Sans MS" pitchFamily="66" charset="0"/>
              </a:rPr>
              <a:t>                            </a:t>
            </a:r>
          </a:p>
          <a:p>
            <a:pPr algn="ctr"/>
            <a:endParaRPr lang="ru-RU" altLang="zh-CN" sz="28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altLang="zh-CN" sz="28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altLang="zh-CN" sz="28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altLang="zh-CN" sz="28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ru-RU" altLang="zh-CN" sz="4800" b="1" dirty="0" smtClean="0">
                <a:solidFill>
                  <a:srgbClr val="002060"/>
                </a:solidFill>
                <a:latin typeface="Comic Sans MS" pitchFamily="66" charset="0"/>
              </a:rPr>
              <a:t>Популярный у российских </a:t>
            </a:r>
          </a:p>
          <a:p>
            <a:pPr algn="ctr"/>
            <a:r>
              <a:rPr lang="ru-RU" altLang="zh-CN" sz="4800" b="1" dirty="0" smtClean="0">
                <a:solidFill>
                  <a:srgbClr val="002060"/>
                </a:solidFill>
                <a:latin typeface="Comic Sans MS" pitchFamily="66" charset="0"/>
              </a:rPr>
              <a:t>туристов курорт, </a:t>
            </a:r>
          </a:p>
          <a:p>
            <a:pPr algn="ctr"/>
            <a:r>
              <a:rPr lang="ru-RU" altLang="zh-CN" sz="4800" b="1" dirty="0" smtClean="0">
                <a:solidFill>
                  <a:srgbClr val="002060"/>
                </a:solidFill>
                <a:latin typeface="Comic Sans MS" pitchFamily="66" charset="0"/>
              </a:rPr>
              <a:t>расположенный на </a:t>
            </a:r>
          </a:p>
          <a:p>
            <a:pPr algn="ctr"/>
            <a:r>
              <a:rPr lang="ru-RU" altLang="zh-CN" sz="4800" b="1" dirty="0" smtClean="0">
                <a:solidFill>
                  <a:srgbClr val="002060"/>
                </a:solidFill>
                <a:latin typeface="Comic Sans MS" pitchFamily="66" charset="0"/>
              </a:rPr>
              <a:t>вулканических источниках </a:t>
            </a:r>
          </a:p>
          <a:p>
            <a:pPr algn="ctr"/>
            <a:r>
              <a:rPr lang="ru-RU" altLang="zh-CN" sz="4800" b="1" dirty="0" smtClean="0">
                <a:solidFill>
                  <a:srgbClr val="002060"/>
                </a:solidFill>
                <a:latin typeface="Comic Sans MS" pitchFamily="66" charset="0"/>
              </a:rPr>
              <a:t>северо-востока</a:t>
            </a:r>
          </a:p>
          <a:p>
            <a:pPr algn="ctr"/>
            <a:r>
              <a:rPr lang="ru-RU" altLang="zh-CN" sz="4800" b="1" dirty="0" smtClean="0">
                <a:solidFill>
                  <a:srgbClr val="002060"/>
                </a:solidFill>
                <a:latin typeface="Comic Sans MS" pitchFamily="66" charset="0"/>
              </a:rPr>
              <a:t>Китая</a:t>
            </a:r>
            <a:endParaRPr lang="ru-RU" altLang="zh-CN" sz="48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altLang="zh-CN" sz="28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altLang="zh-CN" sz="96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altLang="zh-CN" sz="5400" b="1" dirty="0">
              <a:solidFill>
                <a:srgbClr val="002060"/>
              </a:solidFill>
            </a:endParaRPr>
          </a:p>
          <a:p>
            <a:pPr algn="ctr"/>
            <a:endParaRPr lang="ru-RU" altLang="zh-CN" sz="5400" b="1" dirty="0">
              <a:solidFill>
                <a:srgbClr val="002060"/>
              </a:solidFill>
            </a:endParaRPr>
          </a:p>
          <a:p>
            <a:pPr algn="ctr"/>
            <a:endParaRPr lang="ru-RU" sz="5400" dirty="0">
              <a:solidFill>
                <a:srgbClr val="002060"/>
              </a:solidFill>
            </a:endParaRPr>
          </a:p>
          <a:p>
            <a:pPr algn="ctr"/>
            <a:r>
              <a:rPr lang="ru-RU" sz="4800" dirty="0">
                <a:solidFill>
                  <a:srgbClr val="002060"/>
                </a:solidFill>
              </a:rPr>
              <a:t>         </a:t>
            </a:r>
          </a:p>
          <a:p>
            <a:pPr algn="ctr"/>
            <a:endParaRPr lang="ru-RU" sz="5400" b="1" dirty="0">
              <a:solidFill>
                <a:srgbClr val="002060"/>
              </a:solidFill>
            </a:endParaRPr>
          </a:p>
          <a:p>
            <a:pPr algn="ctr"/>
            <a:r>
              <a:rPr lang="ru-RU" b="1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 </a:t>
            </a:r>
            <a:r>
              <a:rPr lang="ru-RU" sz="8000" b="1" dirty="0" smtClean="0">
                <a:solidFill>
                  <a:srgbClr val="008000"/>
                </a:solidFill>
                <a:latin typeface="Comic Sans MS" pitchFamily="66" charset="0"/>
              </a:rPr>
              <a:t>Основная </a:t>
            </a:r>
          </a:p>
          <a:p>
            <a:pPr algn="ctr"/>
            <a:r>
              <a:rPr lang="ru-RU" sz="8000" b="1" dirty="0">
                <a:solidFill>
                  <a:srgbClr val="008000"/>
                </a:solidFill>
                <a:latin typeface="Comic Sans MS" pitchFamily="66" charset="0"/>
              </a:rPr>
              <a:t>с</a:t>
            </a:r>
            <a:r>
              <a:rPr lang="ru-RU" sz="8000" b="1" dirty="0" smtClean="0">
                <a:solidFill>
                  <a:srgbClr val="008000"/>
                </a:solidFill>
                <a:latin typeface="Comic Sans MS" pitchFamily="66" charset="0"/>
              </a:rPr>
              <a:t>ельско-</a:t>
            </a:r>
          </a:p>
          <a:p>
            <a:pPr algn="ctr"/>
            <a:r>
              <a:rPr lang="ru-RU" sz="8000" b="1" dirty="0" smtClean="0">
                <a:solidFill>
                  <a:srgbClr val="008000"/>
                </a:solidFill>
                <a:latin typeface="Comic Sans MS" pitchFamily="66" charset="0"/>
              </a:rPr>
              <a:t>хозяйственная</a:t>
            </a:r>
          </a:p>
          <a:p>
            <a:pPr algn="ctr"/>
            <a:r>
              <a:rPr lang="ru-RU" sz="8000" b="1" dirty="0">
                <a:solidFill>
                  <a:srgbClr val="008000"/>
                </a:solidFill>
                <a:latin typeface="Comic Sans MS" pitchFamily="66" charset="0"/>
              </a:rPr>
              <a:t>к</a:t>
            </a:r>
            <a:r>
              <a:rPr lang="ru-RU" sz="8000" b="1" dirty="0" smtClean="0">
                <a:solidFill>
                  <a:srgbClr val="008000"/>
                </a:solidFill>
                <a:latin typeface="Comic Sans MS" pitchFamily="66" charset="0"/>
              </a:rPr>
              <a:t>ультура</a:t>
            </a:r>
          </a:p>
          <a:p>
            <a:pPr algn="ctr"/>
            <a:r>
              <a:rPr lang="ru-RU" sz="8000" b="1" dirty="0" smtClean="0">
                <a:solidFill>
                  <a:srgbClr val="008000"/>
                </a:solidFill>
                <a:latin typeface="Comic Sans MS" pitchFamily="66" charset="0"/>
              </a:rPr>
              <a:t>Китая </a:t>
            </a:r>
            <a:endParaRPr lang="ru-RU" sz="8000" b="1" dirty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endParaRPr lang="ru-RU" sz="4800" b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dirty="0" smtClean="0">
                <a:solidFill>
                  <a:srgbClr val="008000"/>
                </a:solidFill>
                <a:latin typeface="Comic Sans MS" pitchFamily="66" charset="0"/>
              </a:rPr>
              <a:t>Это растение китайцы </a:t>
            </a:r>
          </a:p>
          <a:p>
            <a:pPr algn="ctr"/>
            <a:r>
              <a:rPr lang="ru-RU" sz="4800" b="1" dirty="0" smtClean="0">
                <a:solidFill>
                  <a:srgbClr val="008000"/>
                </a:solidFill>
                <a:latin typeface="Comic Sans MS" pitchFamily="66" charset="0"/>
              </a:rPr>
              <a:t>употребляют в пищу,</a:t>
            </a:r>
          </a:p>
          <a:p>
            <a:pPr algn="ctr"/>
            <a:r>
              <a:rPr lang="ru-RU" sz="4800" b="1" dirty="0" smtClean="0">
                <a:solidFill>
                  <a:srgbClr val="008000"/>
                </a:solidFill>
                <a:latin typeface="Comic Sans MS" pitchFamily="66" charset="0"/>
              </a:rPr>
              <a:t>делают из него мебель, </a:t>
            </a:r>
          </a:p>
          <a:p>
            <a:pPr algn="ctr"/>
            <a:r>
              <a:rPr lang="ru-RU" sz="4800" b="1" dirty="0" smtClean="0">
                <a:solidFill>
                  <a:srgbClr val="008000"/>
                </a:solidFill>
                <a:latin typeface="Comic Sans MS" pitchFamily="66" charset="0"/>
              </a:rPr>
              <a:t> оружие, предметы обихода, </a:t>
            </a:r>
          </a:p>
          <a:p>
            <a:pPr algn="ctr"/>
            <a:r>
              <a:rPr lang="ru-RU" sz="4800" b="1" dirty="0">
                <a:solidFill>
                  <a:srgbClr val="008000"/>
                </a:solidFill>
                <a:latin typeface="Comic Sans MS" pitchFamily="66" charset="0"/>
              </a:rPr>
              <a:t>и</a:t>
            </a:r>
            <a:r>
              <a:rPr lang="ru-RU" sz="4800" b="1" dirty="0" smtClean="0">
                <a:solidFill>
                  <a:srgbClr val="008000"/>
                </a:solidFill>
                <a:latin typeface="Comic Sans MS" pitchFamily="66" charset="0"/>
              </a:rPr>
              <a:t>спользуют в качестве </a:t>
            </a:r>
          </a:p>
          <a:p>
            <a:pPr algn="ctr"/>
            <a:r>
              <a:rPr lang="ru-RU" sz="4800" b="1" dirty="0" smtClean="0">
                <a:solidFill>
                  <a:srgbClr val="008000"/>
                </a:solidFill>
                <a:latin typeface="Comic Sans MS" pitchFamily="66" charset="0"/>
              </a:rPr>
              <a:t>сырья и стройматериала.</a:t>
            </a:r>
            <a:endParaRPr lang="ru-RU" sz="48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2718</TotalTime>
  <Words>346</Words>
  <Application>Microsoft Office PowerPoint</Application>
  <PresentationFormat>Экран (4:3)</PresentationFormat>
  <Paragraphs>318</Paragraphs>
  <Slides>49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1" baseType="lpstr">
      <vt:lpstr>Оформление по умолчанию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КнАГПУ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Кичигина Анастасия Александровна</cp:lastModifiedBy>
  <cp:revision>245</cp:revision>
  <dcterms:created xsi:type="dcterms:W3CDTF">2005-03-10T11:26:42Z</dcterms:created>
  <dcterms:modified xsi:type="dcterms:W3CDTF">2013-04-26T01:07:51Z</dcterms:modified>
</cp:coreProperties>
</file>