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4" r:id="rId5"/>
    <p:sldId id="265" r:id="rId6"/>
    <p:sldId id="281" r:id="rId7"/>
    <p:sldId id="271" r:id="rId8"/>
    <p:sldId id="273" r:id="rId9"/>
    <p:sldId id="258" r:id="rId10"/>
    <p:sldId id="275" r:id="rId11"/>
    <p:sldId id="268" r:id="rId12"/>
    <p:sldId id="266" r:id="rId13"/>
    <p:sldId id="259" r:id="rId14"/>
    <p:sldId id="267" r:id="rId15"/>
    <p:sldId id="260" r:id="rId16"/>
    <p:sldId id="269" r:id="rId17"/>
    <p:sldId id="261" r:id="rId18"/>
    <p:sldId id="270" r:id="rId19"/>
    <p:sldId id="262" r:id="rId20"/>
    <p:sldId id="277" r:id="rId21"/>
    <p:sldId id="278" r:id="rId22"/>
    <p:sldId id="279" r:id="rId23"/>
    <p:sldId id="282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Киселева" userId="ce3ec3c64deffc94" providerId="LiveId" clId="{A498D982-00F9-43FE-A733-1B1E4A9CF11C}"/>
    <pc:docChg chg="undo custSel addSld delSld modSld">
      <pc:chgData name="Анастасия Киселева" userId="ce3ec3c64deffc94" providerId="LiveId" clId="{A498D982-00F9-43FE-A733-1B1E4A9CF11C}" dt="2022-06-22T16:21:30.663" v="127" actId="1076"/>
      <pc:docMkLst>
        <pc:docMk/>
      </pc:docMkLst>
      <pc:sldChg chg="addSp delSp modSp mod modAnim">
        <pc:chgData name="Анастасия Киселева" userId="ce3ec3c64deffc94" providerId="LiveId" clId="{A498D982-00F9-43FE-A733-1B1E4A9CF11C}" dt="2022-06-15T06:56:27.443" v="15" actId="1076"/>
        <pc:sldMkLst>
          <pc:docMk/>
          <pc:sldMk cId="3849811075" sldId="256"/>
        </pc:sldMkLst>
        <pc:spChg chg="del">
          <ac:chgData name="Анастасия Киселева" userId="ce3ec3c64deffc94" providerId="LiveId" clId="{A498D982-00F9-43FE-A733-1B1E4A9CF11C}" dt="2022-06-15T06:55:31.338" v="2" actId="21"/>
          <ac:spMkLst>
            <pc:docMk/>
            <pc:sldMk cId="3849811075" sldId="256"/>
            <ac:spMk id="2" creationId="{8A970338-D14D-4342-8795-2F511427D764}"/>
          </ac:spMkLst>
        </pc:spChg>
        <pc:spChg chg="add mod ord">
          <ac:chgData name="Анастасия Киселева" userId="ce3ec3c64deffc94" providerId="LiveId" clId="{A498D982-00F9-43FE-A733-1B1E4A9CF11C}" dt="2022-06-15T06:56:20.305" v="13" actId="1076"/>
          <ac:spMkLst>
            <pc:docMk/>
            <pc:sldMk cId="3849811075" sldId="256"/>
            <ac:spMk id="6" creationId="{DC91EA08-9A16-4E90-B072-380EB8BD1B3F}"/>
          </ac:spMkLst>
        </pc:spChg>
        <pc:picChg chg="add mod">
          <ac:chgData name="Анастасия Киселева" userId="ce3ec3c64deffc94" providerId="LiveId" clId="{A498D982-00F9-43FE-A733-1B1E4A9CF11C}" dt="2022-06-15T06:56:27.443" v="15" actId="1076"/>
          <ac:picMkLst>
            <pc:docMk/>
            <pc:sldMk cId="3849811075" sldId="256"/>
            <ac:picMk id="4" creationId="{8D5603B2-F9B7-4D92-8896-7E2AEF5984BD}"/>
          </ac:picMkLst>
        </pc:picChg>
      </pc:sldChg>
      <pc:sldChg chg="modAnim">
        <pc:chgData name="Анастасия Киселева" userId="ce3ec3c64deffc94" providerId="LiveId" clId="{A498D982-00F9-43FE-A733-1B1E4A9CF11C}" dt="2022-06-17T08:43:31.788" v="18"/>
        <pc:sldMkLst>
          <pc:docMk/>
          <pc:sldMk cId="25743395" sldId="267"/>
        </pc:sldMkLst>
      </pc:sldChg>
      <pc:sldChg chg="addSp modSp">
        <pc:chgData name="Анастасия Киселева" userId="ce3ec3c64deffc94" providerId="LiveId" clId="{A498D982-00F9-43FE-A733-1B1E4A9CF11C}" dt="2022-06-21T19:56:34.902" v="45" actId="11529"/>
        <pc:sldMkLst>
          <pc:docMk/>
          <pc:sldMk cId="2912260636" sldId="268"/>
        </pc:sldMkLst>
        <pc:spChg chg="add mod">
          <ac:chgData name="Анастасия Киселева" userId="ce3ec3c64deffc94" providerId="LiveId" clId="{A498D982-00F9-43FE-A733-1B1E4A9CF11C}" dt="2022-06-21T19:56:34.902" v="45" actId="11529"/>
          <ac:spMkLst>
            <pc:docMk/>
            <pc:sldMk cId="2912260636" sldId="268"/>
            <ac:spMk id="3" creationId="{08C635D5-575B-419E-9929-DEC03448915D}"/>
          </ac:spMkLst>
        </pc:spChg>
      </pc:sldChg>
      <pc:sldChg chg="del">
        <pc:chgData name="Анастасия Киселева" userId="ce3ec3c64deffc94" providerId="LiveId" clId="{A498D982-00F9-43FE-A733-1B1E4A9CF11C}" dt="2022-06-17T08:44:44.567" v="21" actId="2696"/>
        <pc:sldMkLst>
          <pc:docMk/>
          <pc:sldMk cId="1310162658" sldId="272"/>
        </pc:sldMkLst>
      </pc:sldChg>
      <pc:sldChg chg="del">
        <pc:chgData name="Анастасия Киселева" userId="ce3ec3c64deffc94" providerId="LiveId" clId="{A498D982-00F9-43FE-A733-1B1E4A9CF11C}" dt="2022-06-17T12:05:55.854" v="44" actId="2696"/>
        <pc:sldMkLst>
          <pc:docMk/>
          <pc:sldMk cId="254917009" sldId="274"/>
        </pc:sldMkLst>
      </pc:sldChg>
      <pc:sldChg chg="del">
        <pc:chgData name="Анастасия Киселева" userId="ce3ec3c64deffc94" providerId="LiveId" clId="{A498D982-00F9-43FE-A733-1B1E4A9CF11C}" dt="2022-06-17T08:44:33.133" v="20" actId="2696"/>
        <pc:sldMkLst>
          <pc:docMk/>
          <pc:sldMk cId="3268994461" sldId="276"/>
        </pc:sldMkLst>
      </pc:sldChg>
      <pc:sldChg chg="addSp modSp">
        <pc:chgData name="Анастасия Киселева" userId="ce3ec3c64deffc94" providerId="LiveId" clId="{A498D982-00F9-43FE-A733-1B1E4A9CF11C}" dt="2022-06-21T19:58:42.111" v="46" actId="11529"/>
        <pc:sldMkLst>
          <pc:docMk/>
          <pc:sldMk cId="1853559507" sldId="277"/>
        </pc:sldMkLst>
        <pc:spChg chg="add mod">
          <ac:chgData name="Анастасия Киселева" userId="ce3ec3c64deffc94" providerId="LiveId" clId="{A498D982-00F9-43FE-A733-1B1E4A9CF11C}" dt="2022-06-21T19:58:42.111" v="46" actId="11529"/>
          <ac:spMkLst>
            <pc:docMk/>
            <pc:sldMk cId="1853559507" sldId="277"/>
            <ac:spMk id="3" creationId="{9F8D6F6E-44FF-461C-88ED-885D8D4FEC1E}"/>
          </ac:spMkLst>
        </pc:spChg>
      </pc:sldChg>
      <pc:sldChg chg="modSp mod modAnim">
        <pc:chgData name="Анастасия Киселева" userId="ce3ec3c64deffc94" providerId="LiveId" clId="{A498D982-00F9-43FE-A733-1B1E4A9CF11C}" dt="2022-06-17T08:49:41.023" v="34"/>
        <pc:sldMkLst>
          <pc:docMk/>
          <pc:sldMk cId="1589389149" sldId="280"/>
        </pc:sldMkLst>
        <pc:spChg chg="mod">
          <ac:chgData name="Анастасия Киселева" userId="ce3ec3c64deffc94" providerId="LiveId" clId="{A498D982-00F9-43FE-A733-1B1E4A9CF11C}" dt="2022-06-17T08:49:22.993" v="32" actId="1076"/>
          <ac:spMkLst>
            <pc:docMk/>
            <pc:sldMk cId="1589389149" sldId="280"/>
            <ac:spMk id="3" creationId="{84DA0CEB-555D-46A4-849B-955A4E90D4C8}"/>
          </ac:spMkLst>
        </pc:spChg>
      </pc:sldChg>
      <pc:sldChg chg="addSp delSp modSp new mod">
        <pc:chgData name="Анастасия Киселева" userId="ce3ec3c64deffc94" providerId="LiveId" clId="{A498D982-00F9-43FE-A733-1B1E4A9CF11C}" dt="2022-06-17T12:02:58.274" v="43" actId="1076"/>
        <pc:sldMkLst>
          <pc:docMk/>
          <pc:sldMk cId="2271642073" sldId="281"/>
        </pc:sldMkLst>
        <pc:spChg chg="del">
          <ac:chgData name="Анастасия Киселева" userId="ce3ec3c64deffc94" providerId="LiveId" clId="{A498D982-00F9-43FE-A733-1B1E4A9CF11C}" dt="2022-06-17T12:02:35.764" v="36"/>
          <ac:spMkLst>
            <pc:docMk/>
            <pc:sldMk cId="2271642073" sldId="281"/>
            <ac:spMk id="3" creationId="{646AEE21-1F49-412B-B0F6-FF1E5D8CA557}"/>
          </ac:spMkLst>
        </pc:spChg>
        <pc:picChg chg="add mod">
          <ac:chgData name="Анастасия Киселева" userId="ce3ec3c64deffc94" providerId="LiveId" clId="{A498D982-00F9-43FE-A733-1B1E4A9CF11C}" dt="2022-06-17T12:02:58.274" v="43" actId="1076"/>
          <ac:picMkLst>
            <pc:docMk/>
            <pc:sldMk cId="2271642073" sldId="281"/>
            <ac:picMk id="5" creationId="{BDBAAF76-86F7-4F84-8D76-5CDE758F8632}"/>
          </ac:picMkLst>
        </pc:picChg>
      </pc:sldChg>
      <pc:sldChg chg="del">
        <pc:chgData name="Анастасия Киселева" userId="ce3ec3c64deffc94" providerId="LiveId" clId="{A498D982-00F9-43FE-A733-1B1E4A9CF11C}" dt="2022-06-17T08:44:16.566" v="19" actId="2696"/>
        <pc:sldMkLst>
          <pc:docMk/>
          <pc:sldMk cId="3649421678" sldId="281"/>
        </pc:sldMkLst>
      </pc:sldChg>
      <pc:sldChg chg="addSp delSp modSp new mod">
        <pc:chgData name="Анастасия Киселева" userId="ce3ec3c64deffc94" providerId="LiveId" clId="{A498D982-00F9-43FE-A733-1B1E4A9CF11C}" dt="2022-06-22T16:21:30.663" v="127" actId="1076"/>
        <pc:sldMkLst>
          <pc:docMk/>
          <pc:sldMk cId="3255251146" sldId="282"/>
        </pc:sldMkLst>
        <pc:spChg chg="del">
          <ac:chgData name="Анастасия Киселева" userId="ce3ec3c64deffc94" providerId="LiveId" clId="{A498D982-00F9-43FE-A733-1B1E4A9CF11C}" dt="2022-06-21T19:59:29.861" v="48" actId="21"/>
          <ac:spMkLst>
            <pc:docMk/>
            <pc:sldMk cId="3255251146" sldId="282"/>
            <ac:spMk id="2" creationId="{36A82607-2D8A-4AD3-AE06-350E7FE19D99}"/>
          </ac:spMkLst>
        </pc:spChg>
        <pc:spChg chg="del">
          <ac:chgData name="Анастасия Киселева" userId="ce3ec3c64deffc94" providerId="LiveId" clId="{A498D982-00F9-43FE-A733-1B1E4A9CF11C}" dt="2022-06-22T05:23:07.216" v="53"/>
          <ac:spMkLst>
            <pc:docMk/>
            <pc:sldMk cId="3255251146" sldId="282"/>
            <ac:spMk id="3" creationId="{C6AF6DDB-3179-4602-AEDB-33B64D175F32}"/>
          </ac:spMkLst>
        </pc:spChg>
        <pc:spChg chg="add mod">
          <ac:chgData name="Анастасия Киселева" userId="ce3ec3c64deffc94" providerId="LiveId" clId="{A498D982-00F9-43FE-A733-1B1E4A9CF11C}" dt="2022-06-22T05:23:52.698" v="61" actId="13822"/>
          <ac:spMkLst>
            <pc:docMk/>
            <pc:sldMk cId="3255251146" sldId="282"/>
            <ac:spMk id="10" creationId="{4498B558-728F-4590-A1C4-D6C1BC388DC5}"/>
          </ac:spMkLst>
        </pc:spChg>
        <pc:spChg chg="add del mod">
          <ac:chgData name="Анастасия Киселева" userId="ce3ec3c64deffc94" providerId="LiveId" clId="{A498D982-00F9-43FE-A733-1B1E4A9CF11C}" dt="2022-06-22T05:24:40.260" v="76" actId="21"/>
          <ac:spMkLst>
            <pc:docMk/>
            <pc:sldMk cId="3255251146" sldId="282"/>
            <ac:spMk id="11" creationId="{80BFEA2F-2A9E-40D2-8F65-C63E2997D0AE}"/>
          </ac:spMkLst>
        </pc:spChg>
        <pc:spChg chg="add mod">
          <ac:chgData name="Анастасия Киселева" userId="ce3ec3c64deffc94" providerId="LiveId" clId="{A498D982-00F9-43FE-A733-1B1E4A9CF11C}" dt="2022-06-22T05:24:36.829" v="75" actId="1076"/>
          <ac:spMkLst>
            <pc:docMk/>
            <pc:sldMk cId="3255251146" sldId="282"/>
            <ac:spMk id="12" creationId="{0898AB08-25D8-44E4-ADCE-16C6C29838AD}"/>
          </ac:spMkLst>
        </pc:spChg>
        <pc:spChg chg="add mod">
          <ac:chgData name="Анастасия Киселева" userId="ce3ec3c64deffc94" providerId="LiveId" clId="{A498D982-00F9-43FE-A733-1B1E4A9CF11C}" dt="2022-06-22T05:24:21.710" v="71" actId="14100"/>
          <ac:spMkLst>
            <pc:docMk/>
            <pc:sldMk cId="3255251146" sldId="282"/>
            <ac:spMk id="13" creationId="{A3A63A9F-EC04-4496-A816-B27A258D31BE}"/>
          </ac:spMkLst>
        </pc:spChg>
        <pc:spChg chg="add mod">
          <ac:chgData name="Анастасия Киселева" userId="ce3ec3c64deffc94" providerId="LiveId" clId="{A498D982-00F9-43FE-A733-1B1E4A9CF11C}" dt="2022-06-22T05:24:10.910" v="68" actId="1076"/>
          <ac:spMkLst>
            <pc:docMk/>
            <pc:sldMk cId="3255251146" sldId="282"/>
            <ac:spMk id="14" creationId="{A7D2A12D-9E8D-453D-9F96-5560924D26C3}"/>
          </ac:spMkLst>
        </pc:spChg>
        <pc:graphicFrameChg chg="add del mod">
          <ac:chgData name="Анастасия Киселева" userId="ce3ec3c64deffc94" providerId="LiveId" clId="{A498D982-00F9-43FE-A733-1B1E4A9CF11C}" dt="2022-06-22T05:22:00.431" v="50"/>
          <ac:graphicFrameMkLst>
            <pc:docMk/>
            <pc:sldMk cId="3255251146" sldId="282"/>
            <ac:graphicFrameMk id="4" creationId="{A6DEFB6D-F679-42CA-A945-B48E3C45C3BA}"/>
          </ac:graphicFrameMkLst>
        </pc:graphicFrameChg>
        <pc:graphicFrameChg chg="add del mod">
          <ac:chgData name="Анастасия Киселева" userId="ce3ec3c64deffc94" providerId="LiveId" clId="{A498D982-00F9-43FE-A733-1B1E4A9CF11C}" dt="2022-06-22T05:22:45.915" v="52"/>
          <ac:graphicFrameMkLst>
            <pc:docMk/>
            <pc:sldMk cId="3255251146" sldId="282"/>
            <ac:graphicFrameMk id="5" creationId="{38AE5D5E-1F87-485B-A274-D6D10F5F4FDF}"/>
          </ac:graphicFrameMkLst>
        </pc:graphicFrameChg>
        <pc:picChg chg="add mod">
          <ac:chgData name="Анастасия Киселева" userId="ce3ec3c64deffc94" providerId="LiveId" clId="{A498D982-00F9-43FE-A733-1B1E4A9CF11C}" dt="2022-06-22T05:23:11.996" v="55" actId="1076"/>
          <ac:picMkLst>
            <pc:docMk/>
            <pc:sldMk cId="3255251146" sldId="282"/>
            <ac:picMk id="7" creationId="{A3561697-F313-4507-84CD-AA6DC97A0B4B}"/>
          </ac:picMkLst>
        </pc:picChg>
        <pc:picChg chg="add mod">
          <ac:chgData name="Анастасия Киселева" userId="ce3ec3c64deffc94" providerId="LiveId" clId="{A498D982-00F9-43FE-A733-1B1E4A9CF11C}" dt="2022-06-22T16:21:22.744" v="126" actId="1076"/>
          <ac:picMkLst>
            <pc:docMk/>
            <pc:sldMk cId="3255251146" sldId="282"/>
            <ac:picMk id="16" creationId="{70B80B23-F2B8-4315-BCB6-65929023E0D4}"/>
          </ac:picMkLst>
        </pc:picChg>
        <pc:picChg chg="add mod">
          <ac:chgData name="Анастасия Киселева" userId="ce3ec3c64deffc94" providerId="LiveId" clId="{A498D982-00F9-43FE-A733-1B1E4A9CF11C}" dt="2022-06-22T16:21:18.796" v="125" actId="1076"/>
          <ac:picMkLst>
            <pc:docMk/>
            <pc:sldMk cId="3255251146" sldId="282"/>
            <ac:picMk id="17" creationId="{9146B7D4-B2D8-449F-B472-DC0B03438261}"/>
          </ac:picMkLst>
        </pc:picChg>
        <pc:picChg chg="add mod">
          <ac:chgData name="Анастасия Киселева" userId="ce3ec3c64deffc94" providerId="LiveId" clId="{A498D982-00F9-43FE-A733-1B1E4A9CF11C}" dt="2022-06-22T16:21:10.934" v="123" actId="1076"/>
          <ac:picMkLst>
            <pc:docMk/>
            <pc:sldMk cId="3255251146" sldId="282"/>
            <ac:picMk id="18" creationId="{A2293C2D-5BD8-41B0-8619-8A49DA9068ED}"/>
          </ac:picMkLst>
        </pc:picChg>
        <pc:picChg chg="add mod">
          <ac:chgData name="Анастасия Киселева" userId="ce3ec3c64deffc94" providerId="LiveId" clId="{A498D982-00F9-43FE-A733-1B1E4A9CF11C}" dt="2022-06-22T16:21:13.478" v="124" actId="1076"/>
          <ac:picMkLst>
            <pc:docMk/>
            <pc:sldMk cId="3255251146" sldId="282"/>
            <ac:picMk id="19" creationId="{DB635CEA-331F-4B29-BB03-0470D371A305}"/>
          </ac:picMkLst>
        </pc:picChg>
        <pc:picChg chg="add mod">
          <ac:chgData name="Анастасия Киселева" userId="ce3ec3c64deffc94" providerId="LiveId" clId="{A498D982-00F9-43FE-A733-1B1E4A9CF11C}" dt="2022-06-22T05:31:18.614" v="111" actId="1076"/>
          <ac:picMkLst>
            <pc:docMk/>
            <pc:sldMk cId="3255251146" sldId="282"/>
            <ac:picMk id="21" creationId="{22F50359-C0DE-4A28-9B36-276CD1CC78E8}"/>
          </ac:picMkLst>
        </pc:picChg>
        <pc:picChg chg="add mod">
          <ac:chgData name="Анастасия Киселева" userId="ce3ec3c64deffc94" providerId="LiveId" clId="{A498D982-00F9-43FE-A733-1B1E4A9CF11C}" dt="2022-06-22T05:31:15.624" v="110" actId="1076"/>
          <ac:picMkLst>
            <pc:docMk/>
            <pc:sldMk cId="3255251146" sldId="282"/>
            <ac:picMk id="22" creationId="{3F39A182-1E26-497E-BCFB-CF76CAD29CB3}"/>
          </ac:picMkLst>
        </pc:picChg>
        <pc:picChg chg="add del mod">
          <ac:chgData name="Анастасия Киселева" userId="ce3ec3c64deffc94" providerId="LiveId" clId="{A498D982-00F9-43FE-A733-1B1E4A9CF11C}" dt="2022-06-22T05:31:23.022" v="113"/>
          <ac:picMkLst>
            <pc:docMk/>
            <pc:sldMk cId="3255251146" sldId="282"/>
            <ac:picMk id="24" creationId="{3B8C8FF1-340F-4BD3-B62B-3E24935958DF}"/>
          </ac:picMkLst>
        </pc:picChg>
        <pc:picChg chg="add mod">
          <ac:chgData name="Анастасия Киселева" userId="ce3ec3c64deffc94" providerId="LiveId" clId="{A498D982-00F9-43FE-A733-1B1E4A9CF11C}" dt="2022-06-22T05:31:34.104" v="117" actId="1076"/>
          <ac:picMkLst>
            <pc:docMk/>
            <pc:sldMk cId="3255251146" sldId="282"/>
            <ac:picMk id="25" creationId="{C63B1401-183C-4F4F-B88D-15FBFB28DE75}"/>
          </ac:picMkLst>
        </pc:picChg>
        <pc:picChg chg="add mod">
          <ac:chgData name="Анастасия Киселева" userId="ce3ec3c64deffc94" providerId="LiveId" clId="{A498D982-00F9-43FE-A733-1B1E4A9CF11C}" dt="2022-06-22T16:21:30.663" v="127" actId="1076"/>
          <ac:picMkLst>
            <pc:docMk/>
            <pc:sldMk cId="3255251146" sldId="282"/>
            <ac:picMk id="26" creationId="{A726400C-DBDD-4D61-8BDC-58C4971AB0EB}"/>
          </ac:picMkLst>
        </pc:picChg>
        <pc:cxnChg chg="add del">
          <ac:chgData name="Анастасия Киселева" userId="ce3ec3c64deffc94" providerId="LiveId" clId="{A498D982-00F9-43FE-A733-1B1E4A9CF11C}" dt="2022-06-22T05:23:29.837" v="57" actId="11529"/>
          <ac:cxnSpMkLst>
            <pc:docMk/>
            <pc:sldMk cId="3255251146" sldId="282"/>
            <ac:cxnSpMk id="9" creationId="{3BC3EC82-24DF-4907-9D95-566FC9436FF7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136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9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4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03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447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468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99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61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61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0C77A6FF-603E-4EE5-BCE1-8821FDD4C0C1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9FCF7AF-C615-49F5-9099-81DFC6AA3F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4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r1xqw5n322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s6c2118j22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E00AC6-471F-4E32-B717-059B0F5278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5603B2-F9B7-4D92-8896-7E2AEF598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18" b="96282" l="2703" r="98378">
                        <a14:foregroundMark x1="18333" y1="78474" x2="10721" y2="80235"/>
                        <a14:foregroundMark x1="10721" y1="80235" x2="8964" y2="73777"/>
                        <a14:foregroundMark x1="8964" y1="73777" x2="8198" y2="73907"/>
                        <a14:foregroundMark x1="11081" y1="58447" x2="7883" y2="61513"/>
                        <a14:foregroundMark x1="28423" y1="89432" x2="23333" y2="92237"/>
                        <a14:foregroundMark x1="23333" y1="92237" x2="11802" y2="90998"/>
                        <a14:foregroundMark x1="11802" y1="90998" x2="6486" y2="88845"/>
                        <a14:foregroundMark x1="6486" y1="88845" x2="2703" y2="83823"/>
                        <a14:foregroundMark x1="2703" y1="83823" x2="2703" y2="83627"/>
                        <a14:foregroundMark x1="6667" y1="91781" x2="10676" y2="96282"/>
                        <a14:foregroundMark x1="10676" y1="96282" x2="20450" y2="95303"/>
                        <a14:foregroundMark x1="91261" y1="74038" x2="93739" y2="59426"/>
                        <a14:foregroundMark x1="98333" y1="71820" x2="98423" y2="69276"/>
                        <a14:foregroundMark x1="63153" y1="92629" x2="60270" y2="80691"/>
                        <a14:foregroundMark x1="52883" y1="86236" x2="52883" y2="81931"/>
                        <a14:foregroundMark x1="45405" y1="89041" x2="47117" y2="79583"/>
                        <a14:foregroundMark x1="40045" y1="78474" x2="38604" y2="77626"/>
                        <a14:foregroundMark x1="48063" y1="56817" x2="47207" y2="55251"/>
                        <a14:foregroundMark x1="47613" y1="55577" x2="46937" y2="52250"/>
                        <a14:foregroundMark x1="59189" y1="57795" x2="59775" y2="49706"/>
                        <a14:foregroundMark x1="72072" y1="42792" x2="75721" y2="43770"/>
                        <a14:foregroundMark x1="68018" y1="24462" x2="70450" y2="19830"/>
                        <a14:foregroundMark x1="70225" y1="32224" x2="71847" y2="32224"/>
                        <a14:foregroundMark x1="73198" y1="52381" x2="71306" y2="51402"/>
                        <a14:foregroundMark x1="53739" y1="12916" x2="56892" y2="2218"/>
                        <a14:foregroundMark x1="39054" y1="16504" x2="38874" y2="14155"/>
                        <a14:foregroundMark x1="28243" y1="30267" x2="25721" y2="25962"/>
                        <a14:foregroundMark x1="58333" y1="20548" x2="61892" y2="17939"/>
                        <a14:foregroundMark x1="47207" y1="14612" x2="46351" y2="13894"/>
                        <a14:foregroundMark x1="35405" y1="25962" x2="33514" y2="23027"/>
                        <a14:foregroundMark x1="26402" y1="41963" x2="27748" y2="39726"/>
                        <a14:backgroundMark x1="61216" y1="21526" x2="62297" y2="18069"/>
                        <a14:backgroundMark x1="61982" y1="17091" x2="61982" y2="17482"/>
                        <a14:backgroundMark x1="29279" y1="45662" x2="25225" y2="41944"/>
                        <a14:backgroundMark x1="25225" y1="41944" x2="25360" y2="41944"/>
                        <a14:backgroundMark x1="24775" y1="44879" x2="30045" y2="43836"/>
                        <a14:backgroundMark x1="30045" y1="43836" x2="24550" y2="45271"/>
                        <a14:backgroundMark x1="24550" y1="45271" x2="26036" y2="465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50" y="-66675"/>
            <a:ext cx="9909150" cy="6842670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C91EA08-9A16-4E90-B072-380EB8BD1B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4075" y="6858000"/>
            <a:ext cx="8934450" cy="179428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81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CF5E4-C203-45BE-B7DC-BDDAEF9CC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07467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</a:t>
            </a:r>
          </a:p>
        </p:txBody>
      </p:sp>
      <p:pic>
        <p:nvPicPr>
          <p:cNvPr id="4098" name="Picture 2" descr="Метаболический процесс женщины на диете Бесплатные векторы">
            <a:extLst>
              <a:ext uri="{FF2B5EF4-FFF2-40B4-BE49-F238E27FC236}">
                <a16:creationId xmlns:a16="http://schemas.microsoft.com/office/drawing/2014/main" id="{FD59C7BD-7E11-4454-AE56-698642F745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609725"/>
            <a:ext cx="9182099" cy="51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3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44B62-F5DA-48BD-8706-60AC0F423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69367"/>
            <a:ext cx="7729728" cy="118872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«Что разрушает здоровье, что укрепляет».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Набор блюд здоровый завтрак. плоский рисунок Бесплатные векторы">
            <a:extLst>
              <a:ext uri="{FF2B5EF4-FFF2-40B4-BE49-F238E27FC236}">
                <a16:creationId xmlns:a16="http://schemas.microsoft.com/office/drawing/2014/main" id="{80E101D1-D427-4813-A087-DA13B72783C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95" y="1586972"/>
            <a:ext cx="8290609" cy="52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Пустой&quot; 2">
            <a:hlinkClick r:id="rId3" highlightClick="1"/>
            <a:extLst>
              <a:ext uri="{FF2B5EF4-FFF2-40B4-BE49-F238E27FC236}">
                <a16:creationId xmlns:a16="http://schemas.microsoft.com/office/drawing/2014/main" id="{08C635D5-575B-419E-9929-DEC03448915D}"/>
              </a:ext>
            </a:extLst>
          </p:cNvPr>
          <p:cNvSpPr/>
          <p:nvPr/>
        </p:nvSpPr>
        <p:spPr>
          <a:xfrm>
            <a:off x="4419600" y="1586972"/>
            <a:ext cx="2619375" cy="308503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6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3EC5D-85C3-4CC6-AEFA-E41744EE2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292"/>
            <a:ext cx="7729728" cy="118872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Основы правильного питания: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A7F82A-5BFA-4129-AAE0-6B1AD62E5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1533526"/>
            <a:ext cx="11811000" cy="5274182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Старайтесь максимально приблизить свой рацион питания к общепринятой пищевой пирамиде. То есть основным рационом здорового питания должны стать овощи, фрукты и крупы;</a:t>
            </a:r>
            <a:b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Старайтесь употреблять только свежие продукты;</a:t>
            </a:r>
            <a:b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Здоровое сбалансированное питание подразумевает употребление всех групп продуктов. Поэтому старайтесь не заменять или исключать конкретные группы продуктов. Просто необходимо соблюдать пропорции и разнообразить свое питание;</a:t>
            </a:r>
            <a:b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Если необходимо перекусить – поешьте фруктов, орехов или сухофруктов;</a:t>
            </a:r>
            <a:b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По-возможности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кушайте пищу с низким содержанием жира;</a:t>
            </a:r>
            <a:b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Старайтесь максимально снизить употребление сахара и соли.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08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588EA8B-C0C1-4B77-BC98-236CE39C7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5E9185-39E3-40BE-A653-6FFBE5452553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2500" y1="53750" x2="54063" y2="50104"/>
                        <a14:foregroundMark x1="54063" y1="50104" x2="54531" y2="50104"/>
                        <a14:foregroundMark x1="46953" y1="31250" x2="47969" y2="20521"/>
                        <a14:foregroundMark x1="47969" y1="20521" x2="51168" y2="14638"/>
                        <a14:foregroundMark x1="54037" y1="13334" x2="59062" y2="17083"/>
                        <a14:foregroundMark x1="59062" y1="17083" x2="59453" y2="18750"/>
                        <a14:foregroundMark x1="51484" y1="31979" x2="57344" y2="26875"/>
                        <a14:foregroundMark x1="57344" y1="26875" x2="59453" y2="26354"/>
                        <a14:foregroundMark x1="59375" y1="37083" x2="61797" y2="28333"/>
                        <a14:foregroundMark x1="61797" y1="28333" x2="59844" y2="19792"/>
                        <a14:foregroundMark x1="59844" y1="19792" x2="57656" y2="17500"/>
                        <a14:foregroundMark x1="68516" y1="44792" x2="62031" y2="37500"/>
                        <a14:foregroundMark x1="62031" y1="37500" x2="52656" y2="19063"/>
                        <a14:foregroundMark x1="52656" y1="19063" x2="48672" y2="26354"/>
                        <a14:foregroundMark x1="48672" y1="26354" x2="48438" y2="34479"/>
                        <a14:foregroundMark x1="55937" y1="30521" x2="62187" y2="28854"/>
                        <a14:foregroundMark x1="64453" y1="28854" x2="60859" y2="21667"/>
                        <a14:foregroundMark x1="60859" y1="21667" x2="58516" y2="22292"/>
                        <a14:foregroundMark x1="46172" y1="33229" x2="46563" y2="23542"/>
                        <a14:foregroundMark x1="46563" y1="23542" x2="44297" y2="31875"/>
                        <a14:foregroundMark x1="44297" y1="31875" x2="45000" y2="33438"/>
                        <a14:foregroundMark x1="51016" y1="34063" x2="54688" y2="33646"/>
                        <a14:foregroundMark x1="65391" y1="30104" x2="62656" y2="22188"/>
                        <a14:foregroundMark x1="62656" y1="22188" x2="56328" y2="18333"/>
                        <a14:foregroundMark x1="56328" y1="18333" x2="53906" y2="26458"/>
                        <a14:foregroundMark x1="53906" y1="26458" x2="47578" y2="22708"/>
                        <a14:foregroundMark x1="47578" y1="22708" x2="46875" y2="21563"/>
                        <a14:foregroundMark x1="65156" y1="27292" x2="65313" y2="23438"/>
                        <a14:foregroundMark x1="65625" y1="28125" x2="62813" y2="26563"/>
                        <a14:foregroundMark x1="61563" y1="18229" x2="62187" y2="21042"/>
                        <a14:foregroundMark x1="46094" y1="20417" x2="46328" y2="23125"/>
                        <a14:foregroundMark x1="42969" y1="24063" x2="44063" y2="21250"/>
                        <a14:foregroundMark x1="42656" y1="29896" x2="41797" y2="28750"/>
                        <a14:foregroundMark x1="51406" y1="32917" x2="52266" y2="28958"/>
                        <a14:foregroundMark x1="63594" y1="28229" x2="61016" y2="26354"/>
                        <a14:foregroundMark x1="65234" y1="27708" x2="65234" y2="24479"/>
                        <a14:foregroundMark x1="64531" y1="27708" x2="64609" y2="25000"/>
                        <a14:foregroundMark x1="64375" y1="27500" x2="64766" y2="26667"/>
                        <a14:foregroundMark x1="51172" y1="32604" x2="52500" y2="28646"/>
                        <a14:backgroundMark x1="43512" y1="22132" x2="23672" y2="24479"/>
                        <a14:backgroundMark x1="44229" y1="22047" x2="43825" y2="22095"/>
                        <a14:backgroundMark x1="35938" y1="13333" x2="17656" y2="41146"/>
                        <a14:backgroundMark x1="17656" y1="41146" x2="14688" y2="49063"/>
                        <a14:backgroundMark x1="14688" y1="49063" x2="15000" y2="49688"/>
                        <a14:backgroundMark x1="21328" y1="16354" x2="21328" y2="16354"/>
                        <a14:backgroundMark x1="21328" y1="16354" x2="26719" y2="23542"/>
                        <a14:backgroundMark x1="26719" y1="23542" x2="34844" y2="27396"/>
                        <a14:backgroundMark x1="34844" y1="27396" x2="35078" y2="27708"/>
                        <a14:backgroundMark x1="41484" y1="28958" x2="17031" y2="38021"/>
                        <a14:backgroundMark x1="17031" y1="38021" x2="10781" y2="42604"/>
                        <a14:backgroundMark x1="10781" y1="42604" x2="10078" y2="55521"/>
                        <a14:backgroundMark x1="10078" y1="55521" x2="14141" y2="62604"/>
                        <a14:backgroundMark x1="14141" y1="62604" x2="21484" y2="66875"/>
                        <a14:backgroundMark x1="21484" y1="66875" x2="18047" y2="59375"/>
                        <a14:backgroundMark x1="18047" y1="59375" x2="19219" y2="17917"/>
                        <a14:backgroundMark x1="52292" y1="28858" x2="50587" y2="29127"/>
                        <a14:backgroundMark x1="53329" y1="28695" x2="52405" y2="28841"/>
                        <a14:backgroundMark x1="65774" y1="26737" x2="65272" y2="26816"/>
                        <a14:backgroundMark x1="66875" y1="26563" x2="65839" y2="26727"/>
                        <a14:backgroundMark x1="27266" y1="34375" x2="23125" y2="46250"/>
                        <a14:backgroundMark x1="23125" y1="46250" x2="22344" y2="56458"/>
                        <a14:backgroundMark x1="22344" y1="56458" x2="25156" y2="64792"/>
                        <a14:backgroundMark x1="25156" y1="64792" x2="25313" y2="64896"/>
                        <a14:backgroundMark x1="25313" y1="64896" x2="51016" y2="79167"/>
                        <a14:backgroundMark x1="54141" y1="72604" x2="28672" y2="80521"/>
                        <a14:backgroundMark x1="28672" y1="80521" x2="23750" y2="72708"/>
                        <a14:backgroundMark x1="23750" y1="72708" x2="29766" y2="68958"/>
                        <a14:backgroundMark x1="29766" y1="68958" x2="36406" y2="70313"/>
                        <a14:backgroundMark x1="36406" y1="70313" x2="42500" y2="74792"/>
                        <a14:backgroundMark x1="49141" y1="89063" x2="35625" y2="76979"/>
                        <a14:backgroundMark x1="35625" y1="76979" x2="40625" y2="71250"/>
                        <a14:backgroundMark x1="40625" y1="71250" x2="47500" y2="70521"/>
                        <a14:backgroundMark x1="47500" y1="70521" x2="49922" y2="70521"/>
                        <a14:backgroundMark x1="50000" y1="81667" x2="43359" y2="80000"/>
                        <a14:backgroundMark x1="54766" y1="70104" x2="54766" y2="70104"/>
                        <a14:backgroundMark x1="54766" y1="70104" x2="32891" y2="65104"/>
                        <a14:backgroundMark x1="32891" y1="65104" x2="29609" y2="63333"/>
                        <a14:backgroundMark x1="55234" y1="69896" x2="63672" y2="72500"/>
                        <a14:backgroundMark x1="63672" y1="72500" x2="70938" y2="78229"/>
                        <a14:backgroundMark x1="70938" y1="78229" x2="69453" y2="87188"/>
                        <a14:backgroundMark x1="69453" y1="87188" x2="67578" y2="88542"/>
                        <a14:backgroundMark x1="59531" y1="81979" x2="59766" y2="71979"/>
                        <a14:backgroundMark x1="59766" y1="71979" x2="57969" y2="67708"/>
                        <a14:backgroundMark x1="78203" y1="68542" x2="54844" y2="69271"/>
                        <a14:backgroundMark x1="54844" y1="69271" x2="48984" y2="76667"/>
                        <a14:backgroundMark x1="48984" y1="76667" x2="54453" y2="83750"/>
                        <a14:backgroundMark x1="54453" y1="83750" x2="62656" y2="85000"/>
                        <a14:backgroundMark x1="62656" y1="85000" x2="71016" y2="81146"/>
                        <a14:backgroundMark x1="74922" y1="68438" x2="60547" y2="65521"/>
                        <a14:backgroundMark x1="60547" y1="65521" x2="56797" y2="66979"/>
                        <a14:backgroundMark x1="64019" y1="26791" x2="64297" y2="26441"/>
                        <a14:backgroundMark x1="67344" y1="22604" x2="65378" y2="25080"/>
                        <a14:backgroundMark x1="51404" y1="32408" x2="50493" y2="32384"/>
                        <a14:backgroundMark x1="41946" y1="29217" x2="41016" y2="28646"/>
                        <a14:backgroundMark x1="41016" y1="28646" x2="41484" y2="28854"/>
                        <a14:backgroundMark x1="53359" y1="12083" x2="52109" y2="12396"/>
                        <a14:backgroundMark x1="51953" y1="12396" x2="52422" y2="12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68" y="-352425"/>
            <a:ext cx="10341864" cy="775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64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2DB084-0457-4F8C-9914-497527F3D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145542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</a:t>
            </a:r>
          </a:p>
        </p:txBody>
      </p:sp>
      <p:pic>
        <p:nvPicPr>
          <p:cNvPr id="7170" name="Picture 2" descr="Расписание школьных занятий Бесплатные векторы">
            <a:extLst>
              <a:ext uri="{FF2B5EF4-FFF2-40B4-BE49-F238E27FC236}">
                <a16:creationId xmlns:a16="http://schemas.microsoft.com/office/drawing/2014/main" id="{C5C95BA4-0DE7-43F9-93B3-B3EB0BC6CA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14474"/>
            <a:ext cx="6088459" cy="530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E142B04-036B-4F4B-B2E3-61B086898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C05CEC-7560-4D53-A373-CF97096BBBAB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734" r="90000">
                        <a14:foregroundMark x1="32500" y1="53750" x2="54063" y2="50104"/>
                        <a14:foregroundMark x1="54063" y1="50104" x2="54531" y2="50104"/>
                        <a14:foregroundMark x1="46953" y1="31250" x2="47969" y2="20521"/>
                        <a14:foregroundMark x1="47969" y1="20521" x2="51168" y2="14638"/>
                        <a14:foregroundMark x1="54037" y1="13334" x2="59062" y2="17083"/>
                        <a14:foregroundMark x1="59062" y1="17083" x2="59453" y2="18750"/>
                        <a14:foregroundMark x1="51484" y1="31979" x2="57344" y2="26875"/>
                        <a14:foregroundMark x1="57344" y1="26875" x2="59453" y2="26354"/>
                        <a14:foregroundMark x1="59375" y1="37083" x2="61797" y2="28333"/>
                        <a14:foregroundMark x1="61797" y1="28333" x2="59844" y2="19792"/>
                        <a14:foregroundMark x1="59844" y1="19792" x2="57656" y2="17500"/>
                        <a14:foregroundMark x1="68516" y1="44792" x2="62031" y2="37500"/>
                        <a14:foregroundMark x1="62031" y1="37500" x2="52656" y2="19063"/>
                        <a14:foregroundMark x1="52656" y1="19063" x2="48672" y2="26354"/>
                        <a14:foregroundMark x1="48672" y1="26354" x2="48438" y2="34479"/>
                        <a14:foregroundMark x1="55937" y1="30521" x2="62187" y2="28854"/>
                        <a14:foregroundMark x1="64453" y1="28854" x2="60859" y2="21667"/>
                        <a14:foregroundMark x1="60859" y1="21667" x2="58516" y2="22292"/>
                        <a14:foregroundMark x1="46172" y1="33229" x2="46563" y2="23542"/>
                        <a14:foregroundMark x1="46563" y1="23542" x2="44297" y2="31875"/>
                        <a14:foregroundMark x1="44297" y1="31875" x2="45000" y2="33438"/>
                        <a14:foregroundMark x1="51016" y1="34063" x2="54688" y2="33646"/>
                        <a14:foregroundMark x1="65391" y1="30104" x2="62656" y2="22188"/>
                        <a14:foregroundMark x1="62656" y1="22188" x2="56328" y2="18333"/>
                        <a14:foregroundMark x1="56328" y1="18333" x2="53906" y2="26458"/>
                        <a14:foregroundMark x1="53906" y1="26458" x2="47578" y2="22708"/>
                        <a14:foregroundMark x1="47578" y1="22708" x2="46875" y2="21563"/>
                        <a14:foregroundMark x1="65156" y1="27292" x2="65313" y2="23438"/>
                        <a14:foregroundMark x1="65625" y1="28125" x2="62813" y2="26563"/>
                        <a14:foregroundMark x1="61563" y1="18229" x2="62187" y2="21042"/>
                        <a14:foregroundMark x1="46094" y1="20417" x2="46328" y2="23125"/>
                        <a14:foregroundMark x1="42969" y1="24063" x2="44063" y2="21250"/>
                        <a14:foregroundMark x1="42656" y1="29896" x2="41797" y2="28750"/>
                        <a14:foregroundMark x1="51406" y1="32917" x2="52266" y2="28958"/>
                        <a14:foregroundMark x1="63594" y1="28229" x2="61016" y2="26354"/>
                        <a14:foregroundMark x1="65234" y1="27708" x2="65234" y2="24479"/>
                        <a14:foregroundMark x1="64531" y1="27708" x2="64609" y2="25000"/>
                        <a14:foregroundMark x1="64375" y1="27500" x2="64766" y2="26667"/>
                        <a14:foregroundMark x1="27813" y1="44583" x2="23047" y2="38646"/>
                        <a14:foregroundMark x1="23047" y1="38646" x2="16172" y2="38958"/>
                        <a14:foregroundMark x1="16172" y1="38958" x2="11719" y2="47813"/>
                        <a14:foregroundMark x1="11719" y1="47813" x2="13984" y2="55104"/>
                        <a14:foregroundMark x1="32656" y1="54896" x2="19922" y2="63021"/>
                        <a14:foregroundMark x1="19922" y1="63021" x2="11328" y2="63542"/>
                        <a14:foregroundMark x1="11328" y1="63542" x2="6953" y2="56146"/>
                        <a14:foregroundMark x1="6953" y1="56146" x2="7734" y2="46979"/>
                        <a14:foregroundMark x1="7734" y1="46979" x2="14531" y2="43438"/>
                        <a14:foregroundMark x1="14531" y1="43438" x2="21797" y2="51875"/>
                        <a14:foregroundMark x1="29531" y1="42917" x2="24453" y2="36875"/>
                        <a14:foregroundMark x1="24453" y1="36875" x2="17969" y2="35729"/>
                        <a14:foregroundMark x1="17969" y1="35729" x2="16484" y2="45938"/>
                        <a14:foregroundMark x1="16484" y1="45938" x2="21719" y2="55104"/>
                        <a14:foregroundMark x1="21719" y1="55104" x2="32500" y2="55313"/>
                        <a14:foregroundMark x1="32500" y1="55313" x2="22109" y2="57292"/>
                        <a14:foregroundMark x1="22109" y1="57292" x2="13125" y2="52917"/>
                        <a14:foregroundMark x1="13125" y1="52917" x2="22422" y2="48958"/>
                        <a14:foregroundMark x1="22422" y1="48958" x2="15313" y2="50417"/>
                        <a14:foregroundMark x1="15313" y1="50417" x2="21094" y2="49167"/>
                        <a14:foregroundMark x1="19297" y1="66771" x2="25391" y2="63125"/>
                        <a14:foregroundMark x1="25391" y1="63125" x2="25469" y2="61667"/>
                        <a14:foregroundMark x1="17578" y1="58542" x2="7969" y2="52812"/>
                        <a14:foregroundMark x1="7969" y1="52812" x2="12578" y2="60521"/>
                        <a14:foregroundMark x1="12578" y1="60521" x2="10859" y2="50208"/>
                        <a14:foregroundMark x1="10859" y1="50208" x2="12578" y2="59688"/>
                        <a14:foregroundMark x1="12578" y1="59688" x2="11328" y2="47604"/>
                        <a14:foregroundMark x1="11328" y1="47604" x2="14141" y2="57917"/>
                        <a14:foregroundMark x1="14141" y1="57917" x2="15547" y2="52500"/>
                        <a14:foregroundMark x1="21719" y1="50521" x2="22813" y2="40104"/>
                        <a14:foregroundMark x1="22813" y1="40104" x2="24609" y2="49167"/>
                        <a14:foregroundMark x1="24609" y1="49167" x2="21484" y2="45208"/>
                        <a14:foregroundMark x1="12031" y1="44063" x2="11797" y2="53750"/>
                        <a14:foregroundMark x1="11797" y1="53750" x2="13984" y2="64896"/>
                        <a14:foregroundMark x1="13984" y1="64896" x2="16797" y2="55729"/>
                        <a14:foregroundMark x1="16797" y1="55729" x2="21484" y2="64167"/>
                        <a14:foregroundMark x1="21484" y1="64167" x2="21484" y2="56354"/>
                        <a14:foregroundMark x1="23750" y1="51042" x2="17109" y2="48542"/>
                        <a14:foregroundMark x1="17109" y1="48542" x2="11641" y2="43438"/>
                        <a14:foregroundMark x1="11641" y1="43438" x2="12656" y2="41354"/>
                        <a14:foregroundMark x1="25547" y1="40000" x2="10859" y2="41354"/>
                        <a14:foregroundMark x1="10859" y1="41354" x2="11172" y2="42813"/>
                        <a14:backgroundMark x1="43512" y1="22132" x2="23672" y2="24479"/>
                        <a14:backgroundMark x1="44229" y1="22047" x2="43825" y2="22095"/>
                        <a14:backgroundMark x1="35938" y1="13333" x2="22123" y2="34351"/>
                        <a14:backgroundMark x1="21328" y1="16354" x2="21328" y2="16354"/>
                        <a14:backgroundMark x1="21328" y1="16354" x2="26719" y2="23542"/>
                        <a14:backgroundMark x1="26719" y1="23542" x2="34844" y2="27396"/>
                        <a14:backgroundMark x1="34844" y1="27396" x2="35078" y2="27708"/>
                        <a14:backgroundMark x1="41484" y1="28958" x2="24380" y2="35297"/>
                        <a14:backgroundMark x1="10762" y1="42965" x2="10731" y2="43530"/>
                        <a14:backgroundMark x1="18899" y1="65371" x2="19658" y2="65812"/>
                        <a14:backgroundMark x1="18771" y1="33758" x2="19219" y2="17917"/>
                        <a14:backgroundMark x1="18213" y1="53485" x2="18217" y2="53348"/>
                        <a14:backgroundMark x1="52292" y1="28858" x2="50587" y2="29127"/>
                        <a14:backgroundMark x1="53329" y1="28695" x2="52405" y2="28841"/>
                        <a14:backgroundMark x1="65774" y1="26737" x2="65272" y2="26816"/>
                        <a14:backgroundMark x1="66875" y1="26563" x2="65839" y2="26727"/>
                        <a14:backgroundMark x1="27266" y1="34375" x2="26192" y2="37453"/>
                        <a14:backgroundMark x1="24970" y1="64242" x2="25156" y2="64792"/>
                        <a14:backgroundMark x1="25156" y1="64792" x2="25313" y2="64896"/>
                        <a14:backgroundMark x1="25313" y1="64896" x2="51016" y2="79167"/>
                        <a14:backgroundMark x1="54141" y1="72604" x2="28672" y2="80521"/>
                        <a14:backgroundMark x1="28672" y1="80521" x2="23750" y2="72708"/>
                        <a14:backgroundMark x1="23750" y1="72708" x2="29766" y2="68958"/>
                        <a14:backgroundMark x1="29766" y1="68958" x2="36406" y2="70313"/>
                        <a14:backgroundMark x1="36406" y1="70313" x2="42500" y2="74792"/>
                        <a14:backgroundMark x1="49141" y1="89063" x2="35625" y2="76979"/>
                        <a14:backgroundMark x1="35625" y1="76979" x2="40625" y2="71250"/>
                        <a14:backgroundMark x1="40625" y1="71250" x2="47500" y2="70521"/>
                        <a14:backgroundMark x1="47500" y1="70521" x2="49922" y2="70521"/>
                        <a14:backgroundMark x1="50000" y1="81667" x2="43359" y2="80000"/>
                        <a14:backgroundMark x1="54766" y1="70104" x2="54766" y2="70104"/>
                        <a14:backgroundMark x1="54766" y1="70104" x2="32891" y2="65104"/>
                        <a14:backgroundMark x1="32891" y1="65104" x2="29609" y2="63333"/>
                        <a14:backgroundMark x1="55234" y1="69896" x2="63672" y2="72500"/>
                        <a14:backgroundMark x1="63672" y1="72500" x2="70938" y2="78229"/>
                        <a14:backgroundMark x1="70938" y1="78229" x2="69453" y2="87188"/>
                        <a14:backgroundMark x1="69453" y1="87188" x2="67578" y2="88542"/>
                        <a14:backgroundMark x1="59531" y1="81979" x2="59766" y2="71979"/>
                        <a14:backgroundMark x1="59766" y1="71979" x2="57969" y2="67708"/>
                        <a14:backgroundMark x1="78203" y1="68542" x2="54844" y2="69271"/>
                        <a14:backgroundMark x1="54844" y1="69271" x2="48984" y2="76667"/>
                        <a14:backgroundMark x1="48984" y1="76667" x2="54453" y2="83750"/>
                        <a14:backgroundMark x1="54453" y1="83750" x2="62656" y2="85000"/>
                        <a14:backgroundMark x1="62656" y1="85000" x2="71016" y2="81146"/>
                        <a14:backgroundMark x1="74922" y1="68438" x2="60547" y2="65521"/>
                        <a14:backgroundMark x1="60547" y1="65521" x2="56797" y2="66979"/>
                        <a14:backgroundMark x1="64019" y1="26791" x2="64297" y2="26441"/>
                        <a14:backgroundMark x1="67344" y1="22604" x2="65378" y2="25080"/>
                        <a14:backgroundMark x1="51404" y1="32408" x2="50493" y2="32384"/>
                        <a14:backgroundMark x1="51336" y1="32406" x2="51362" y2="32407"/>
                        <a14:backgroundMark x1="41946" y1="29217" x2="41016" y2="28646"/>
                        <a14:backgroundMark x1="41016" y1="28646" x2="41484" y2="28854"/>
                        <a14:backgroundMark x1="53359" y1="12083" x2="52109" y2="12396"/>
                        <a14:backgroundMark x1="51953" y1="12396" x2="52422" y2="12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-330201"/>
            <a:ext cx="10058399" cy="7312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30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D09561-1A96-4EBD-9B97-B71BB29B9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55092"/>
            <a:ext cx="7729728" cy="1188720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</a:t>
            </a:r>
          </a:p>
        </p:txBody>
      </p:sp>
      <p:pic>
        <p:nvPicPr>
          <p:cNvPr id="8194" name="Picture 2" descr="Физическая активность улучшает здоровье за счет изменений ДНК.">
            <a:extLst>
              <a:ext uri="{FF2B5EF4-FFF2-40B4-BE49-F238E27FC236}">
                <a16:creationId xmlns:a16="http://schemas.microsoft.com/office/drawing/2014/main" id="{0AF17997-6876-4726-B8CA-E60D871495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1658112"/>
            <a:ext cx="1011555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85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3F7B4B3-46E9-4E3F-8BAD-72A04D7AD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06CB09-3AA7-4E68-A28D-9E5CBE35A7DD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208" l="7656" r="90000">
                        <a14:foregroundMark x1="32500" y1="53750" x2="54063" y2="50104"/>
                        <a14:foregroundMark x1="54063" y1="50104" x2="54531" y2="50104"/>
                        <a14:foregroundMark x1="46953" y1="31250" x2="47969" y2="20521"/>
                        <a14:foregroundMark x1="47969" y1="20521" x2="51168" y2="14638"/>
                        <a14:foregroundMark x1="54037" y1="13334" x2="59062" y2="17083"/>
                        <a14:foregroundMark x1="59062" y1="17083" x2="59453" y2="18750"/>
                        <a14:foregroundMark x1="51484" y1="31979" x2="57344" y2="26875"/>
                        <a14:foregroundMark x1="57344" y1="26875" x2="59453" y2="26354"/>
                        <a14:foregroundMark x1="59375" y1="37083" x2="61797" y2="28333"/>
                        <a14:foregroundMark x1="61797" y1="28333" x2="59844" y2="19792"/>
                        <a14:foregroundMark x1="59844" y1="19792" x2="57656" y2="17500"/>
                        <a14:foregroundMark x1="68516" y1="44792" x2="62031" y2="37500"/>
                        <a14:foregroundMark x1="62031" y1="37500" x2="52656" y2="19063"/>
                        <a14:foregroundMark x1="52656" y1="19063" x2="48672" y2="26354"/>
                        <a14:foregroundMark x1="48672" y1="26354" x2="48438" y2="34479"/>
                        <a14:foregroundMark x1="55937" y1="30521" x2="62187" y2="28854"/>
                        <a14:foregroundMark x1="64453" y1="28854" x2="60859" y2="21667"/>
                        <a14:foregroundMark x1="60859" y1="21667" x2="58516" y2="22292"/>
                        <a14:foregroundMark x1="46172" y1="33229" x2="46563" y2="23542"/>
                        <a14:foregroundMark x1="46563" y1="23542" x2="44297" y2="31875"/>
                        <a14:foregroundMark x1="44297" y1="31875" x2="45000" y2="33438"/>
                        <a14:foregroundMark x1="51016" y1="34063" x2="54688" y2="33646"/>
                        <a14:foregroundMark x1="65391" y1="30104" x2="62656" y2="22188"/>
                        <a14:foregroundMark x1="62656" y1="22188" x2="56328" y2="18333"/>
                        <a14:foregroundMark x1="56328" y1="18333" x2="53906" y2="26458"/>
                        <a14:foregroundMark x1="53906" y1="26458" x2="47578" y2="22708"/>
                        <a14:foregroundMark x1="47578" y1="22708" x2="46875" y2="21563"/>
                        <a14:foregroundMark x1="65156" y1="27292" x2="65313" y2="23438"/>
                        <a14:foregroundMark x1="65625" y1="28125" x2="62813" y2="26563"/>
                        <a14:foregroundMark x1="61563" y1="18229" x2="62187" y2="21042"/>
                        <a14:foregroundMark x1="46094" y1="20417" x2="46328" y2="23125"/>
                        <a14:foregroundMark x1="42969" y1="24063" x2="44063" y2="21250"/>
                        <a14:foregroundMark x1="42656" y1="29896" x2="41797" y2="28750"/>
                        <a14:foregroundMark x1="51406" y1="32917" x2="52266" y2="28958"/>
                        <a14:foregroundMark x1="63594" y1="28229" x2="61016" y2="26354"/>
                        <a14:foregroundMark x1="65234" y1="27708" x2="65234" y2="24479"/>
                        <a14:foregroundMark x1="64531" y1="27708" x2="64609" y2="25000"/>
                        <a14:foregroundMark x1="64375" y1="27500" x2="64766" y2="26667"/>
                        <a14:foregroundMark x1="27813" y1="44583" x2="23047" y2="38646"/>
                        <a14:foregroundMark x1="23047" y1="38646" x2="16172" y2="38958"/>
                        <a14:foregroundMark x1="16172" y1="38958" x2="11719" y2="47813"/>
                        <a14:foregroundMark x1="11719" y1="47813" x2="13984" y2="55104"/>
                        <a14:foregroundMark x1="32656" y1="54896" x2="19922" y2="63021"/>
                        <a14:foregroundMark x1="19922" y1="63021" x2="11328" y2="63542"/>
                        <a14:foregroundMark x1="11328" y1="63542" x2="6953" y2="56146"/>
                        <a14:foregroundMark x1="6953" y1="56146" x2="7734" y2="46979"/>
                        <a14:foregroundMark x1="7734" y1="46979" x2="14531" y2="43438"/>
                        <a14:foregroundMark x1="14531" y1="43438" x2="21797" y2="51875"/>
                        <a14:foregroundMark x1="29531" y1="42917" x2="24453" y2="36875"/>
                        <a14:foregroundMark x1="24453" y1="36875" x2="17969" y2="35729"/>
                        <a14:foregroundMark x1="17969" y1="35729" x2="16484" y2="45938"/>
                        <a14:foregroundMark x1="16484" y1="45938" x2="21719" y2="55104"/>
                        <a14:foregroundMark x1="21719" y1="55104" x2="32500" y2="55313"/>
                        <a14:foregroundMark x1="32500" y1="55313" x2="22109" y2="57292"/>
                        <a14:foregroundMark x1="22109" y1="57292" x2="13125" y2="52917"/>
                        <a14:foregroundMark x1="13125" y1="52917" x2="22422" y2="48958"/>
                        <a14:foregroundMark x1="22422" y1="48958" x2="15313" y2="50417"/>
                        <a14:foregroundMark x1="15313" y1="50417" x2="21094" y2="49167"/>
                        <a14:foregroundMark x1="19297" y1="66771" x2="25391" y2="63125"/>
                        <a14:foregroundMark x1="25391" y1="63125" x2="25469" y2="61667"/>
                        <a14:foregroundMark x1="17578" y1="58542" x2="7969" y2="52812"/>
                        <a14:foregroundMark x1="7969" y1="52812" x2="12578" y2="60521"/>
                        <a14:foregroundMark x1="12578" y1="60521" x2="10859" y2="50208"/>
                        <a14:foregroundMark x1="10859" y1="50208" x2="12578" y2="59688"/>
                        <a14:foregroundMark x1="12578" y1="59688" x2="11328" y2="47604"/>
                        <a14:foregroundMark x1="11328" y1="47604" x2="14141" y2="57917"/>
                        <a14:foregroundMark x1="14141" y1="57917" x2="15547" y2="52500"/>
                        <a14:foregroundMark x1="21719" y1="50521" x2="22813" y2="40104"/>
                        <a14:foregroundMark x1="22813" y1="40104" x2="24609" y2="49167"/>
                        <a14:foregroundMark x1="24609" y1="49167" x2="21484" y2="45208"/>
                        <a14:foregroundMark x1="12031" y1="44063" x2="11797" y2="53750"/>
                        <a14:foregroundMark x1="11797" y1="53750" x2="13984" y2="64896"/>
                        <a14:foregroundMark x1="13984" y1="64896" x2="16797" y2="55729"/>
                        <a14:foregroundMark x1="16797" y1="55729" x2="21484" y2="64167"/>
                        <a14:foregroundMark x1="21484" y1="64167" x2="21484" y2="56354"/>
                        <a14:foregroundMark x1="23750" y1="51042" x2="17109" y2="48542"/>
                        <a14:foregroundMark x1="17109" y1="48542" x2="11641" y2="43438"/>
                        <a14:foregroundMark x1="11641" y1="43438" x2="12656" y2="41354"/>
                        <a14:foregroundMark x1="62734" y1="80000" x2="62266" y2="67083"/>
                        <a14:foregroundMark x1="62266" y1="67083" x2="67500" y2="77500"/>
                        <a14:foregroundMark x1="67500" y1="77500" x2="66328" y2="86458"/>
                        <a14:foregroundMark x1="66328" y1="86458" x2="64375" y2="86979"/>
                        <a14:foregroundMark x1="59688" y1="83438" x2="56094" y2="64271"/>
                        <a14:foregroundMark x1="56094" y1="64271" x2="57344" y2="61042"/>
                        <a14:foregroundMark x1="71641" y1="75625" x2="70547" y2="64688"/>
                        <a14:foregroundMark x1="70547" y1="64688" x2="63281" y2="60000"/>
                        <a14:foregroundMark x1="63281" y1="60000" x2="57891" y2="65625"/>
                        <a14:foregroundMark x1="57891" y1="65625" x2="59141" y2="74375"/>
                        <a14:foregroundMark x1="59141" y1="74375" x2="64609" y2="73750"/>
                        <a14:foregroundMark x1="67891" y1="90104" x2="57188" y2="90208"/>
                        <a14:foregroundMark x1="52422" y1="84375" x2="53281" y2="66771"/>
                        <a14:foregroundMark x1="54609" y1="72604" x2="60313" y2="62604"/>
                        <a14:foregroundMark x1="60313" y1="62604" x2="63125" y2="73125"/>
                        <a14:foregroundMark x1="63125" y1="73125" x2="65000" y2="63646"/>
                        <a14:foregroundMark x1="65000" y1="63646" x2="66719" y2="72083"/>
                        <a14:foregroundMark x1="66719" y1="72083" x2="67188" y2="63125"/>
                        <a14:foregroundMark x1="67188" y1="63125" x2="70625" y2="71771"/>
                        <a14:foregroundMark x1="71406" y1="71458" x2="74063" y2="67708"/>
                        <a14:foregroundMark x1="72344" y1="67500" x2="74141" y2="68958"/>
                        <a14:foregroundMark x1="71484" y1="67083" x2="74297" y2="69271"/>
                        <a14:foregroundMark x1="70938" y1="74896" x2="69844" y2="83646"/>
                        <a14:foregroundMark x1="69844" y1="83646" x2="68125" y2="87708"/>
                        <a14:foregroundMark x1="63828" y1="86771" x2="62187" y2="77083"/>
                        <a14:foregroundMark x1="62187" y1="77083" x2="62187" y2="86458"/>
                        <a14:foregroundMark x1="62187" y1="86458" x2="55547" y2="84792"/>
                        <a14:foregroundMark x1="55547" y1="84792" x2="52031" y2="80313"/>
                        <a14:foregroundMark x1="54922" y1="67500" x2="54922" y2="67500"/>
                        <a14:foregroundMark x1="54922" y1="67500" x2="54922" y2="67500"/>
                        <a14:foregroundMark x1="54922" y1="67500" x2="54922" y2="68125"/>
                        <a14:foregroundMark x1="54922" y1="68125" x2="54063" y2="77083"/>
                        <a14:foregroundMark x1="54063" y1="77083" x2="55000" y2="63229"/>
                        <a14:foregroundMark x1="55000" y1="63229" x2="55781" y2="74063"/>
                        <a14:foregroundMark x1="62031" y1="79792" x2="60781" y2="82708"/>
                        <a14:foregroundMark x1="68672" y1="87813" x2="67891" y2="88542"/>
                        <a14:foregroundMark x1="60156" y1="80521" x2="60469" y2="80313"/>
                        <a14:foregroundMark x1="59688" y1="79896" x2="59688" y2="80938"/>
                        <a14:backgroundMark x1="43512" y1="22132" x2="23672" y2="24479"/>
                        <a14:backgroundMark x1="44229" y1="22047" x2="43825" y2="22095"/>
                        <a14:backgroundMark x1="35938" y1="13333" x2="22123" y2="34351"/>
                        <a14:backgroundMark x1="21328" y1="16354" x2="21328" y2="16354"/>
                        <a14:backgroundMark x1="21328" y1="16354" x2="26719" y2="23542"/>
                        <a14:backgroundMark x1="26719" y1="23542" x2="34844" y2="27396"/>
                        <a14:backgroundMark x1="34844" y1="27396" x2="35078" y2="27708"/>
                        <a14:backgroundMark x1="41484" y1="28958" x2="24380" y2="35297"/>
                        <a14:backgroundMark x1="11239" y1="42268" x2="10781" y2="42604"/>
                        <a14:backgroundMark x1="12186" y1="41574" x2="11747" y2="41896"/>
                        <a14:backgroundMark x1="10781" y1="42604" x2="10731" y2="43530"/>
                        <a14:backgroundMark x1="18899" y1="65371" x2="19658" y2="65812"/>
                        <a14:backgroundMark x1="18771" y1="33758" x2="19219" y2="17917"/>
                        <a14:backgroundMark x1="18213" y1="53485" x2="18217" y2="53348"/>
                        <a14:backgroundMark x1="52292" y1="28858" x2="50587" y2="29127"/>
                        <a14:backgroundMark x1="53329" y1="28695" x2="52405" y2="28841"/>
                        <a14:backgroundMark x1="65774" y1="26737" x2="65272" y2="26816"/>
                        <a14:backgroundMark x1="66875" y1="26563" x2="65839" y2="26727"/>
                        <a14:backgroundMark x1="25457" y1="39561" x2="25304" y2="40000"/>
                        <a14:backgroundMark x1="27266" y1="34375" x2="26192" y2="37453"/>
                        <a14:backgroundMark x1="24970" y1="64242" x2="25156" y2="64792"/>
                        <a14:backgroundMark x1="25156" y1="64792" x2="25313" y2="64896"/>
                        <a14:backgroundMark x1="25313" y1="64896" x2="51016" y2="79167"/>
                        <a14:backgroundMark x1="52478" y1="73121" x2="28672" y2="80521"/>
                        <a14:backgroundMark x1="28672" y1="80521" x2="23750" y2="72708"/>
                        <a14:backgroundMark x1="23750" y1="72708" x2="29766" y2="68958"/>
                        <a14:backgroundMark x1="29766" y1="68958" x2="36406" y2="70313"/>
                        <a14:backgroundMark x1="36406" y1="70313" x2="42500" y2="74792"/>
                        <a14:backgroundMark x1="49141" y1="89063" x2="35625" y2="76979"/>
                        <a14:backgroundMark x1="35625" y1="76979" x2="40625" y2="71250"/>
                        <a14:backgroundMark x1="40625" y1="71250" x2="47500" y2="70521"/>
                        <a14:backgroundMark x1="47500" y1="70521" x2="49922" y2="70521"/>
                        <a14:backgroundMark x1="50000" y1="81667" x2="43359" y2="80000"/>
                        <a14:backgroundMark x1="52649" y1="69620" x2="32891" y2="65104"/>
                        <a14:backgroundMark x1="32891" y1="65104" x2="29609" y2="63333"/>
                        <a14:backgroundMark x1="67778" y1="88398" x2="67578" y2="88542"/>
                        <a14:backgroundMark x1="59580" y1="79896" x2="59660" y2="76473"/>
                        <a14:backgroundMark x1="78203" y1="68542" x2="74743" y2="68650"/>
                        <a14:backgroundMark x1="52523" y1="72200" x2="48984" y2="76667"/>
                        <a14:backgroundMark x1="48984" y1="76667" x2="52197" y2="80828"/>
                        <a14:backgroundMark x1="64019" y1="26791" x2="64297" y2="26441"/>
                        <a14:backgroundMark x1="67344" y1="22604" x2="65378" y2="25080"/>
                        <a14:backgroundMark x1="51404" y1="32408" x2="50493" y2="32384"/>
                        <a14:backgroundMark x1="51336" y1="32406" x2="51362" y2="32407"/>
                        <a14:backgroundMark x1="41946" y1="29217" x2="41016" y2="28646"/>
                        <a14:backgroundMark x1="41016" y1="28646" x2="41484" y2="28854"/>
                        <a14:backgroundMark x1="53359" y1="12083" x2="52109" y2="12396"/>
                        <a14:backgroundMark x1="51953" y1="12396" x2="52422" y2="12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-482601"/>
            <a:ext cx="10288111" cy="70453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86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7FD7F-E9D9-4483-BA67-E03B91CC5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164592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Психическое здоровье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E334BD43-F2AC-4165-88FD-6FDC5F34D26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137" y="1456864"/>
            <a:ext cx="7729728" cy="515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2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F42A0F8-BC72-489D-A805-0C580049D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0B0503-154C-4E89-898F-79BC9951D82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208" l="7656" r="90000">
                        <a14:foregroundMark x1="32500" y1="53750" x2="54063" y2="50104"/>
                        <a14:foregroundMark x1="54063" y1="50104" x2="54531" y2="50104"/>
                        <a14:foregroundMark x1="46953" y1="31250" x2="47969" y2="20521"/>
                        <a14:foregroundMark x1="47969" y1="20521" x2="51168" y2="14638"/>
                        <a14:foregroundMark x1="54037" y1="13334" x2="59062" y2="17083"/>
                        <a14:foregroundMark x1="59062" y1="17083" x2="59453" y2="18750"/>
                        <a14:foregroundMark x1="51484" y1="31979" x2="57344" y2="26875"/>
                        <a14:foregroundMark x1="57344" y1="26875" x2="59453" y2="26354"/>
                        <a14:foregroundMark x1="59375" y1="37083" x2="61797" y2="28333"/>
                        <a14:foregroundMark x1="61797" y1="28333" x2="59844" y2="19792"/>
                        <a14:foregroundMark x1="59844" y1="19792" x2="57656" y2="17500"/>
                        <a14:foregroundMark x1="68516" y1="44792" x2="62031" y2="37500"/>
                        <a14:foregroundMark x1="62031" y1="37500" x2="52656" y2="19063"/>
                        <a14:foregroundMark x1="52656" y1="19063" x2="48672" y2="26354"/>
                        <a14:foregroundMark x1="48672" y1="26354" x2="48438" y2="34479"/>
                        <a14:foregroundMark x1="55937" y1="30521" x2="62187" y2="28854"/>
                        <a14:foregroundMark x1="64453" y1="28854" x2="60859" y2="21667"/>
                        <a14:foregroundMark x1="60859" y1="21667" x2="58516" y2="22292"/>
                        <a14:foregroundMark x1="46172" y1="33229" x2="46563" y2="23542"/>
                        <a14:foregroundMark x1="46563" y1="23542" x2="44297" y2="31875"/>
                        <a14:foregroundMark x1="44297" y1="31875" x2="45000" y2="33438"/>
                        <a14:foregroundMark x1="51016" y1="34063" x2="54688" y2="33646"/>
                        <a14:foregroundMark x1="65391" y1="30104" x2="62656" y2="22188"/>
                        <a14:foregroundMark x1="62656" y1="22188" x2="56328" y2="18333"/>
                        <a14:foregroundMark x1="56328" y1="18333" x2="53906" y2="26458"/>
                        <a14:foregroundMark x1="53906" y1="26458" x2="47578" y2="22708"/>
                        <a14:foregroundMark x1="47578" y1="22708" x2="46875" y2="21563"/>
                        <a14:foregroundMark x1="65156" y1="27292" x2="65313" y2="23438"/>
                        <a14:foregroundMark x1="65625" y1="28125" x2="62813" y2="26563"/>
                        <a14:foregroundMark x1="61563" y1="18229" x2="62187" y2="21042"/>
                        <a14:foregroundMark x1="46094" y1="20417" x2="46328" y2="23125"/>
                        <a14:foregroundMark x1="42969" y1="24063" x2="44063" y2="21250"/>
                        <a14:foregroundMark x1="42656" y1="29896" x2="41797" y2="28750"/>
                        <a14:foregroundMark x1="51406" y1="32917" x2="52266" y2="28958"/>
                        <a14:foregroundMark x1="63594" y1="28229" x2="61016" y2="26354"/>
                        <a14:foregroundMark x1="65234" y1="27708" x2="65234" y2="24479"/>
                        <a14:foregroundMark x1="64531" y1="27708" x2="64609" y2="25000"/>
                        <a14:foregroundMark x1="64375" y1="27500" x2="64766" y2="26667"/>
                        <a14:foregroundMark x1="27813" y1="44583" x2="23047" y2="38646"/>
                        <a14:foregroundMark x1="23047" y1="38646" x2="16172" y2="38958"/>
                        <a14:foregroundMark x1="16172" y1="38958" x2="11719" y2="47813"/>
                        <a14:foregroundMark x1="11719" y1="47813" x2="13984" y2="55104"/>
                        <a14:foregroundMark x1="32656" y1="54896" x2="19922" y2="63021"/>
                        <a14:foregroundMark x1="19922" y1="63021" x2="11328" y2="63542"/>
                        <a14:foregroundMark x1="11328" y1="63542" x2="6953" y2="56146"/>
                        <a14:foregroundMark x1="6953" y1="56146" x2="7734" y2="46979"/>
                        <a14:foregroundMark x1="7734" y1="46979" x2="14531" y2="43438"/>
                        <a14:foregroundMark x1="14531" y1="43438" x2="21797" y2="51875"/>
                        <a14:foregroundMark x1="29531" y1="42917" x2="24453" y2="36875"/>
                        <a14:foregroundMark x1="24453" y1="36875" x2="17969" y2="35729"/>
                        <a14:foregroundMark x1="17969" y1="35729" x2="16484" y2="45938"/>
                        <a14:foregroundMark x1="16484" y1="45938" x2="21719" y2="55104"/>
                        <a14:foregroundMark x1="21719" y1="55104" x2="32500" y2="55313"/>
                        <a14:foregroundMark x1="32500" y1="55313" x2="22109" y2="57292"/>
                        <a14:foregroundMark x1="22109" y1="57292" x2="13125" y2="52917"/>
                        <a14:foregroundMark x1="13125" y1="52917" x2="22422" y2="48958"/>
                        <a14:foregroundMark x1="22422" y1="48958" x2="15313" y2="50417"/>
                        <a14:foregroundMark x1="15313" y1="50417" x2="21094" y2="49167"/>
                        <a14:foregroundMark x1="19297" y1="66771" x2="25391" y2="63125"/>
                        <a14:foregroundMark x1="25391" y1="63125" x2="25469" y2="61667"/>
                        <a14:foregroundMark x1="17578" y1="58542" x2="7969" y2="52812"/>
                        <a14:foregroundMark x1="7969" y1="52812" x2="12578" y2="60521"/>
                        <a14:foregroundMark x1="12578" y1="60521" x2="10859" y2="50208"/>
                        <a14:foregroundMark x1="10859" y1="50208" x2="12578" y2="59688"/>
                        <a14:foregroundMark x1="12578" y1="59688" x2="11328" y2="47604"/>
                        <a14:foregroundMark x1="11328" y1="47604" x2="14141" y2="57917"/>
                        <a14:foregroundMark x1="14141" y1="57917" x2="15547" y2="52500"/>
                        <a14:foregroundMark x1="21719" y1="50521" x2="22813" y2="40104"/>
                        <a14:foregroundMark x1="22813" y1="40104" x2="24609" y2="49167"/>
                        <a14:foregroundMark x1="24609" y1="49167" x2="21484" y2="45208"/>
                        <a14:foregroundMark x1="12031" y1="44063" x2="11797" y2="53750"/>
                        <a14:foregroundMark x1="11797" y1="53750" x2="13984" y2="64896"/>
                        <a14:foregroundMark x1="13984" y1="64896" x2="16797" y2="55729"/>
                        <a14:foregroundMark x1="16797" y1="55729" x2="21484" y2="64167"/>
                        <a14:foregroundMark x1="21484" y1="64167" x2="21484" y2="56354"/>
                        <a14:foregroundMark x1="23750" y1="51042" x2="17109" y2="48542"/>
                        <a14:foregroundMark x1="17109" y1="48542" x2="11641" y2="43438"/>
                        <a14:foregroundMark x1="11641" y1="43438" x2="12656" y2="41354"/>
                        <a14:foregroundMark x1="62734" y1="80000" x2="62266" y2="67083"/>
                        <a14:foregroundMark x1="62266" y1="67083" x2="67500" y2="77500"/>
                        <a14:foregroundMark x1="67500" y1="77500" x2="66328" y2="86458"/>
                        <a14:foregroundMark x1="66328" y1="86458" x2="64375" y2="86979"/>
                        <a14:foregroundMark x1="59688" y1="83438" x2="56094" y2="64271"/>
                        <a14:foregroundMark x1="56094" y1="64271" x2="57344" y2="61042"/>
                        <a14:foregroundMark x1="71641" y1="75625" x2="70547" y2="64688"/>
                        <a14:foregroundMark x1="70547" y1="64688" x2="63281" y2="60000"/>
                        <a14:foregroundMark x1="63281" y1="60000" x2="57891" y2="65625"/>
                        <a14:foregroundMark x1="57891" y1="65625" x2="59141" y2="74375"/>
                        <a14:foregroundMark x1="59141" y1="74375" x2="64609" y2="73750"/>
                        <a14:foregroundMark x1="67891" y1="90104" x2="57188" y2="90208"/>
                        <a14:foregroundMark x1="52422" y1="84375" x2="53281" y2="66771"/>
                        <a14:foregroundMark x1="54609" y1="72604" x2="60313" y2="62604"/>
                        <a14:foregroundMark x1="60313" y1="62604" x2="63125" y2="73125"/>
                        <a14:foregroundMark x1="63125" y1="73125" x2="65000" y2="63646"/>
                        <a14:foregroundMark x1="65000" y1="63646" x2="66719" y2="72083"/>
                        <a14:foregroundMark x1="66719" y1="72083" x2="67188" y2="63125"/>
                        <a14:foregroundMark x1="67188" y1="63125" x2="70625" y2="71771"/>
                        <a14:foregroundMark x1="71406" y1="71458" x2="74063" y2="67708"/>
                        <a14:foregroundMark x1="72344" y1="67500" x2="74141" y2="68958"/>
                        <a14:foregroundMark x1="71484" y1="67083" x2="74297" y2="69271"/>
                        <a14:foregroundMark x1="70938" y1="74896" x2="69844" y2="83646"/>
                        <a14:foregroundMark x1="69844" y1="83646" x2="68125" y2="87708"/>
                        <a14:foregroundMark x1="63828" y1="86771" x2="62187" y2="77083"/>
                        <a14:foregroundMark x1="62187" y1="77083" x2="62187" y2="86458"/>
                        <a14:foregroundMark x1="62187" y1="86458" x2="55547" y2="84792"/>
                        <a14:foregroundMark x1="55547" y1="84792" x2="52031" y2="80313"/>
                        <a14:foregroundMark x1="54922" y1="67500" x2="54922" y2="67500"/>
                        <a14:foregroundMark x1="54922" y1="67500" x2="54922" y2="67500"/>
                        <a14:foregroundMark x1="54922" y1="67500" x2="54922" y2="68125"/>
                        <a14:foregroundMark x1="54922" y1="68125" x2="54063" y2="77083"/>
                        <a14:foregroundMark x1="54063" y1="77083" x2="55000" y2="63229"/>
                        <a14:foregroundMark x1="55000" y1="63229" x2="55781" y2="74063"/>
                        <a14:foregroundMark x1="62031" y1="79792" x2="60781" y2="82708"/>
                        <a14:foregroundMark x1="68672" y1="87813" x2="67891" y2="88542"/>
                        <a14:foregroundMark x1="60156" y1="80521" x2="60469" y2="80313"/>
                        <a14:foregroundMark x1="21797" y1="26042" x2="22422" y2="17396"/>
                        <a14:foregroundMark x1="22422" y1="17396" x2="29297" y2="21354"/>
                        <a14:foregroundMark x1="29297" y1="21354" x2="33750" y2="28229"/>
                        <a14:foregroundMark x1="33750" y1="28229" x2="30547" y2="38021"/>
                        <a14:foregroundMark x1="30547" y1="38021" x2="24063" y2="40000"/>
                        <a14:foregroundMark x1="24063" y1="40000" x2="18281" y2="29375"/>
                        <a14:foregroundMark x1="18281" y1="29375" x2="19453" y2="20417"/>
                        <a14:foregroundMark x1="19453" y1="20417" x2="27422" y2="20417"/>
                        <a14:foregroundMark x1="27422" y1="20417" x2="30859" y2="28021"/>
                        <a14:foregroundMark x1="30859" y1="28021" x2="29766" y2="33958"/>
                        <a14:foregroundMark x1="40859" y1="31458" x2="34766" y2="15729"/>
                        <a14:foregroundMark x1="44297" y1="30104" x2="33047" y2="16875"/>
                        <a14:foregroundMark x1="33047" y1="16875" x2="34141" y2="26146"/>
                        <a14:foregroundMark x1="34141" y1="26146" x2="40781" y2="33854"/>
                        <a14:foregroundMark x1="40781" y1="33854" x2="35625" y2="25104"/>
                        <a14:foregroundMark x1="35625" y1="25104" x2="41484" y2="29896"/>
                        <a14:foregroundMark x1="41484" y1="29896" x2="41484" y2="30000"/>
                        <a14:foregroundMark x1="28359" y1="19792" x2="26328" y2="30000"/>
                        <a14:foregroundMark x1="26328" y1="30000" x2="29688" y2="21354"/>
                        <a14:foregroundMark x1="29688" y1="21354" x2="24531" y2="28333"/>
                        <a14:foregroundMark x1="24531" y1="28333" x2="29766" y2="35313"/>
                        <a14:foregroundMark x1="29766" y1="35313" x2="30391" y2="24271"/>
                        <a14:foregroundMark x1="30391" y1="24271" x2="23203" y2="25521"/>
                        <a14:foregroundMark x1="23203" y1="25521" x2="24141" y2="34063"/>
                        <a14:foregroundMark x1="24141" y1="34063" x2="30625" y2="35104"/>
                        <a14:foregroundMark x1="30625" y1="35104" x2="29141" y2="25729"/>
                        <a14:foregroundMark x1="29141" y1="25729" x2="25469" y2="33333"/>
                        <a14:foregroundMark x1="25469" y1="33333" x2="29766" y2="31146"/>
                        <a14:foregroundMark x1="19141" y1="33854" x2="18203" y2="31563"/>
                        <a14:foregroundMark x1="19297" y1="20000" x2="19219" y2="33854"/>
                        <a14:foregroundMark x1="26328" y1="23333" x2="22109" y2="16667"/>
                        <a14:foregroundMark x1="22109" y1="16667" x2="29688" y2="17083"/>
                        <a14:foregroundMark x1="29688" y1="17083" x2="36016" y2="21042"/>
                        <a14:foregroundMark x1="36016" y1="21042" x2="36172" y2="22813"/>
                        <a14:foregroundMark x1="40625" y1="24479" x2="39688" y2="21771"/>
                        <a14:foregroundMark x1="39609" y1="21979" x2="40313" y2="24167"/>
                        <a14:foregroundMark x1="34297" y1="14688" x2="35625" y2="16563"/>
                        <a14:foregroundMark x1="34922" y1="32813" x2="36953" y2="26979"/>
                        <a14:foregroundMark x1="22891" y1="16042" x2="18359" y2="20000"/>
                        <a14:foregroundMark x1="10781" y1="42188" x2="12578" y2="42188"/>
                        <a14:foregroundMark x1="18750" y1="66354" x2="20938" y2="62292"/>
                        <a14:foregroundMark x1="51953" y1="32708" x2="53359" y2="28854"/>
                        <a14:foregroundMark x1="52656" y1="27083" x2="51328" y2="32188"/>
                        <a14:foregroundMark x1="51016" y1="32708" x2="51250" y2="31667"/>
                        <a14:foregroundMark x1="65703" y1="27396" x2="64297" y2="25729"/>
                        <a14:foregroundMark x1="45391" y1="20000" x2="42969" y2="24167"/>
                        <a14:backgroundMark x1="35288" y1="31255" x2="34885" y2="31404"/>
                        <a14:backgroundMark x1="18213" y1="53485" x2="18217" y2="53348"/>
                        <a14:backgroundMark x1="65774" y1="26737" x2="65502" y2="26780"/>
                        <a14:backgroundMark x1="66875" y1="26563" x2="65839" y2="26727"/>
                        <a14:backgroundMark x1="24970" y1="64242" x2="25156" y2="64792"/>
                        <a14:backgroundMark x1="25156" y1="64792" x2="25313" y2="64896"/>
                        <a14:backgroundMark x1="25313" y1="64896" x2="51016" y2="79167"/>
                        <a14:backgroundMark x1="52478" y1="73121" x2="28672" y2="80521"/>
                        <a14:backgroundMark x1="28672" y1="80521" x2="23750" y2="72708"/>
                        <a14:backgroundMark x1="23750" y1="72708" x2="29766" y2="68958"/>
                        <a14:backgroundMark x1="29766" y1="68958" x2="36406" y2="70313"/>
                        <a14:backgroundMark x1="36406" y1="70313" x2="42500" y2="74792"/>
                        <a14:backgroundMark x1="49141" y1="89063" x2="35625" y2="76979"/>
                        <a14:backgroundMark x1="35625" y1="76979" x2="40625" y2="71250"/>
                        <a14:backgroundMark x1="40625" y1="71250" x2="47500" y2="70521"/>
                        <a14:backgroundMark x1="47500" y1="70521" x2="49922" y2="70521"/>
                        <a14:backgroundMark x1="50000" y1="81667" x2="43359" y2="80000"/>
                        <a14:backgroundMark x1="52649" y1="69620" x2="32891" y2="65104"/>
                        <a14:backgroundMark x1="32891" y1="65104" x2="29609" y2="63333"/>
                        <a14:backgroundMark x1="67778" y1="88398" x2="67578" y2="88542"/>
                        <a14:backgroundMark x1="59573" y1="80174" x2="59660" y2="76473"/>
                        <a14:backgroundMark x1="78203" y1="68542" x2="74743" y2="68650"/>
                        <a14:backgroundMark x1="52523" y1="72200" x2="48984" y2="76667"/>
                        <a14:backgroundMark x1="48984" y1="76667" x2="52197" y2="80828"/>
                        <a14:backgroundMark x1="64019" y1="26791" x2="64297" y2="26441"/>
                        <a14:backgroundMark x1="67344" y1="22604" x2="65378" y2="25080"/>
                        <a14:backgroundMark x1="51057" y1="32399" x2="50493" y2="32384"/>
                        <a14:backgroundMark x1="51404" y1="32408" x2="51097" y2="32400"/>
                        <a14:backgroundMark x1="53359" y1="12083" x2="52109" y2="12396"/>
                        <a14:backgroundMark x1="51953" y1="12396" x2="52422" y2="12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6" y="-587375"/>
            <a:ext cx="9774872" cy="724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75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13DC5D9-483A-47F8-A70F-FBDEB336C3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7335"/>
          </a:xfrm>
        </p:spPr>
      </p:pic>
    </p:spTree>
    <p:extLst>
      <p:ext uri="{BB962C8B-B14F-4D97-AF65-F5344CB8AC3E}">
        <p14:creationId xmlns:p14="http://schemas.microsoft.com/office/powerpoint/2010/main" val="191250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50F7A8-F7B6-4296-8823-DCB62E44A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85179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Привычка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81492127-49DE-484A-953F-8F11E58AD8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388" y="1369695"/>
            <a:ext cx="9673224" cy="526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Пустой&quot; 2">
            <a:hlinkClick r:id="rId3" highlightClick="1"/>
            <a:extLst>
              <a:ext uri="{FF2B5EF4-FFF2-40B4-BE49-F238E27FC236}">
                <a16:creationId xmlns:a16="http://schemas.microsoft.com/office/drawing/2014/main" id="{9F8D6F6E-44FF-461C-88ED-885D8D4FEC1E}"/>
              </a:ext>
            </a:extLst>
          </p:cNvPr>
          <p:cNvSpPr/>
          <p:nvPr/>
        </p:nvSpPr>
        <p:spPr>
          <a:xfrm>
            <a:off x="5381625" y="6210300"/>
            <a:ext cx="1362075" cy="3143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55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BF32CC0-ABF4-43E0-8120-B79E652513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48062B-3592-43B3-B89E-DF1CA51FF2AA}"/>
              </a:ext>
            </a:extLst>
          </p:cNvPr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1146" l="7422" r="90000">
                        <a14:foregroundMark x1="10313" y1="40521" x2="7422" y2="50729"/>
                        <a14:foregroundMark x1="7422" y1="50729" x2="9453" y2="60104"/>
                        <a14:foregroundMark x1="33594" y1="54271" x2="45547" y2="50000"/>
                        <a14:foregroundMark x1="45547" y1="50000" x2="55000" y2="50208"/>
                        <a14:foregroundMark x1="55000" y1="50208" x2="61484" y2="53542"/>
                        <a14:foregroundMark x1="60391" y1="53542" x2="44141" y2="53125"/>
                        <a14:foregroundMark x1="44141" y1="53125" x2="36172" y2="49792"/>
                        <a14:foregroundMark x1="36172" y1="49792" x2="43516" y2="42292"/>
                        <a14:foregroundMark x1="43516" y1="42292" x2="53594" y2="45938"/>
                        <a14:foregroundMark x1="53594" y1="45938" x2="52188" y2="56563"/>
                        <a14:foregroundMark x1="52188" y1="56563" x2="34063" y2="54896"/>
                        <a14:foregroundMark x1="34063" y1="54896" x2="39766" y2="47396"/>
                        <a14:foregroundMark x1="39766" y1="47396" x2="39766" y2="47396"/>
                        <a14:foregroundMark x1="55156" y1="88542" x2="62969" y2="91146"/>
                        <a14:foregroundMark x1="62969" y1="91146" x2="64297" y2="89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9" t="8342" r="15335" b="3952"/>
          <a:stretch/>
        </p:blipFill>
        <p:spPr bwMode="auto">
          <a:xfrm>
            <a:off x="1395412" y="276224"/>
            <a:ext cx="8662988" cy="60388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798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2568B96-EFED-4ADE-AA24-FB0C82D47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5A4B52-CEC6-4561-90E1-B57BFAD6FB69}"/>
              </a:ext>
            </a:extLst>
          </p:cNvPr>
          <p:cNvSpPr txBox="1"/>
          <p:nvPr/>
        </p:nvSpPr>
        <p:spPr>
          <a:xfrm>
            <a:off x="1890712" y="843435"/>
            <a:ext cx="8410575" cy="5493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я узнал…</a:t>
            </a:r>
            <a:b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понял, что…</a:t>
            </a:r>
            <a:b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теперь я могу…</a:t>
            </a:r>
            <a:b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попробую…</a:t>
            </a:r>
            <a:b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классный час дал мне для жизни…</a:t>
            </a:r>
            <a:b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захотелось…</a:t>
            </a:r>
            <a:endParaRPr lang="ru-RU" sz="4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22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A3561697-F313-4507-84CD-AA6DC97A0B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438" y="2495550"/>
            <a:ext cx="4113212" cy="4113212"/>
          </a:xfr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498B558-728F-4590-A1C4-D6C1BC388DC5}"/>
              </a:ext>
            </a:extLst>
          </p:cNvPr>
          <p:cNvSpPr/>
          <p:nvPr/>
        </p:nvSpPr>
        <p:spPr>
          <a:xfrm rot="19958594">
            <a:off x="4733925" y="1704975"/>
            <a:ext cx="190500" cy="9334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898AB08-25D8-44E4-ADCE-16C6C29838AD}"/>
              </a:ext>
            </a:extLst>
          </p:cNvPr>
          <p:cNvSpPr/>
          <p:nvPr/>
        </p:nvSpPr>
        <p:spPr>
          <a:xfrm rot="19958594">
            <a:off x="5196587" y="711174"/>
            <a:ext cx="168119" cy="20907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3A63A9F-EC04-4496-A816-B27A258D31BE}"/>
              </a:ext>
            </a:extLst>
          </p:cNvPr>
          <p:cNvSpPr/>
          <p:nvPr/>
        </p:nvSpPr>
        <p:spPr>
          <a:xfrm>
            <a:off x="5981700" y="933450"/>
            <a:ext cx="209549" cy="179015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D2A12D-9E8D-453D-9F96-5560924D26C3}"/>
              </a:ext>
            </a:extLst>
          </p:cNvPr>
          <p:cNvSpPr/>
          <p:nvPr/>
        </p:nvSpPr>
        <p:spPr>
          <a:xfrm rot="943798">
            <a:off x="6663703" y="1722378"/>
            <a:ext cx="190500" cy="9334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B80B23-F2B8-4315-BCB6-65929023E0D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1667" y1="30852" x2="50000" y2="14526"/>
                        <a14:foregroundMark x1="50000" y1="14526" x2="49643" y2="13325"/>
                        <a14:foregroundMark x1="76905" y1="51261" x2="69881" y2="47539"/>
                        <a14:foregroundMark x1="69881" y1="47539" x2="69405" y2="46939"/>
                        <a14:foregroundMark x1="50357" y1="81393" x2="49643" y2="74430"/>
                        <a14:foregroundMark x1="49643" y1="74430" x2="48929" y2="72509"/>
                        <a14:foregroundMark x1="25595" y1="50660" x2="19405" y2="49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474" y="920472"/>
            <a:ext cx="1686166" cy="167211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46B7D4-B2D8-449F-B472-DC0B0343826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1667" y1="30852" x2="50000" y2="14526"/>
                        <a14:foregroundMark x1="50000" y1="14526" x2="49643" y2="13325"/>
                        <a14:foregroundMark x1="76905" y1="51261" x2="69881" y2="47539"/>
                        <a14:foregroundMark x1="69881" y1="47539" x2="69405" y2="46939"/>
                        <a14:foregroundMark x1="50357" y1="81393" x2="49643" y2="74430"/>
                        <a14:foregroundMark x1="49643" y1="74430" x2="48929" y2="72509"/>
                        <a14:foregroundMark x1="25595" y1="50660" x2="19405" y2="49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993" y="-89554"/>
            <a:ext cx="1686166" cy="167211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2293C2D-5BD8-41B0-8619-8A49DA9068E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1667" y1="30852" x2="50000" y2="14526"/>
                        <a14:foregroundMark x1="50000" y1="14526" x2="49643" y2="13325"/>
                        <a14:foregroundMark x1="76905" y1="51261" x2="69881" y2="47539"/>
                        <a14:foregroundMark x1="69881" y1="47539" x2="69405" y2="46939"/>
                        <a14:foregroundMark x1="50357" y1="81393" x2="49643" y2="74430"/>
                        <a14:foregroundMark x1="49643" y1="74430" x2="48929" y2="72509"/>
                        <a14:foregroundMark x1="25595" y1="50660" x2="19405" y2="49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878" y="42386"/>
            <a:ext cx="1686166" cy="167211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B635CEA-331F-4B29-BB03-0470D371A30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1667" y1="30852" x2="50000" y2="14526"/>
                        <a14:foregroundMark x1="50000" y1="14526" x2="49643" y2="13325"/>
                        <a14:foregroundMark x1="76905" y1="51261" x2="69881" y2="47539"/>
                        <a14:foregroundMark x1="69881" y1="47539" x2="69405" y2="46939"/>
                        <a14:foregroundMark x1="50357" y1="81393" x2="49643" y2="74430"/>
                        <a14:foregroundMark x1="49643" y1="74430" x2="48929" y2="72509"/>
                        <a14:foregroundMark x1="25595" y1="50660" x2="19405" y2="49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27" y="1051487"/>
            <a:ext cx="1686166" cy="167211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2F50359-C0DE-4A28-9B36-276CD1CC78E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38" b="96216" l="1556" r="96778">
                        <a14:foregroundMark x1="13556" y1="68649" x2="6889" y2="65189"/>
                        <a14:foregroundMark x1="6889" y1="65189" x2="11667" y2="57838"/>
                        <a14:foregroundMark x1="11667" y1="57838" x2="5111" y2="54270"/>
                        <a14:foregroundMark x1="5111" y1="54270" x2="11889" y2="40757"/>
                        <a14:foregroundMark x1="11889" y1="40757" x2="8000" y2="34595"/>
                        <a14:foregroundMark x1="8000" y1="34595" x2="16000" y2="31892"/>
                        <a14:foregroundMark x1="16000" y1="31892" x2="14000" y2="24865"/>
                        <a14:foregroundMark x1="14000" y1="24865" x2="9778" y2="21838"/>
                        <a14:foregroundMark x1="41444" y1="9081" x2="49000" y2="8757"/>
                        <a14:foregroundMark x1="49000" y1="8757" x2="56889" y2="5514"/>
                        <a14:foregroundMark x1="56889" y1="5514" x2="64111" y2="6162"/>
                        <a14:foregroundMark x1="64111" y1="6162" x2="69444" y2="11135"/>
                        <a14:foregroundMark x1="69444" y1="11135" x2="72667" y2="12324"/>
                        <a14:foregroundMark x1="72667" y1="12324" x2="86444" y2="19135"/>
                        <a14:foregroundMark x1="86444" y1="19135" x2="88333" y2="27892"/>
                        <a14:foregroundMark x1="88333" y1="27892" x2="87667" y2="36216"/>
                        <a14:foregroundMark x1="87667" y1="36216" x2="90222" y2="43784"/>
                        <a14:foregroundMark x1="90222" y1="43784" x2="91222" y2="54486"/>
                        <a14:foregroundMark x1="91222" y1="54486" x2="94778" y2="60649"/>
                        <a14:foregroundMark x1="94778" y1="60649" x2="96778" y2="61297"/>
                        <a14:foregroundMark x1="70667" y1="87351" x2="65000" y2="93622"/>
                        <a14:foregroundMark x1="65000" y1="93622" x2="57444" y2="92432"/>
                        <a14:foregroundMark x1="57444" y1="92432" x2="49778" y2="95568"/>
                        <a14:foregroundMark x1="49778" y1="95568" x2="42222" y2="95568"/>
                        <a14:foregroundMark x1="42222" y1="95568" x2="35333" y2="91568"/>
                        <a14:foregroundMark x1="35333" y1="91568" x2="27333" y2="91676"/>
                        <a14:foregroundMark x1="27333" y1="91676" x2="24333" y2="88432"/>
                        <a14:foregroundMark x1="39889" y1="92216" x2="46444" y2="95784"/>
                        <a14:foregroundMark x1="46444" y1="95784" x2="52667" y2="96432"/>
                        <a14:foregroundMark x1="3333" y1="48324" x2="6333" y2="46811"/>
                        <a14:foregroundMark x1="7889" y1="54811" x2="2778" y2="54703"/>
                        <a14:foregroundMark x1="1556" y1="44973" x2="4556" y2="46378"/>
                        <a14:foregroundMark x1="55667" y1="4541" x2="54889" y2="1838"/>
                        <a14:foregroundMark x1="54889" y1="1838" x2="54889" y2="1838"/>
                        <a14:foregroundMark x1="96778" y1="44973" x2="95000" y2="44000"/>
                        <a14:foregroundMark x1="62889" y1="95676" x2="63667" y2="96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950" y="2312754"/>
            <a:ext cx="1456025" cy="149647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F39A182-1E26-497E-BCFB-CF76CAD29CB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38" b="96216" l="1556" r="96778">
                        <a14:foregroundMark x1="13556" y1="68649" x2="6889" y2="65189"/>
                        <a14:foregroundMark x1="6889" y1="65189" x2="11667" y2="57838"/>
                        <a14:foregroundMark x1="11667" y1="57838" x2="5111" y2="54270"/>
                        <a14:foregroundMark x1="5111" y1="54270" x2="11889" y2="40757"/>
                        <a14:foregroundMark x1="11889" y1="40757" x2="8000" y2="34595"/>
                        <a14:foregroundMark x1="8000" y1="34595" x2="16000" y2="31892"/>
                        <a14:foregroundMark x1="16000" y1="31892" x2="14000" y2="24865"/>
                        <a14:foregroundMark x1="14000" y1="24865" x2="9778" y2="21838"/>
                        <a14:foregroundMark x1="41444" y1="9081" x2="49000" y2="8757"/>
                        <a14:foregroundMark x1="49000" y1="8757" x2="56889" y2="5514"/>
                        <a14:foregroundMark x1="56889" y1="5514" x2="64111" y2="6162"/>
                        <a14:foregroundMark x1="64111" y1="6162" x2="69444" y2="11135"/>
                        <a14:foregroundMark x1="69444" y1="11135" x2="72667" y2="12324"/>
                        <a14:foregroundMark x1="72667" y1="12324" x2="86444" y2="19135"/>
                        <a14:foregroundMark x1="86444" y1="19135" x2="88333" y2="27892"/>
                        <a14:foregroundMark x1="88333" y1="27892" x2="87667" y2="36216"/>
                        <a14:foregroundMark x1="87667" y1="36216" x2="90222" y2="43784"/>
                        <a14:foregroundMark x1="90222" y1="43784" x2="91222" y2="54486"/>
                        <a14:foregroundMark x1="91222" y1="54486" x2="94778" y2="60649"/>
                        <a14:foregroundMark x1="94778" y1="60649" x2="96778" y2="61297"/>
                        <a14:foregroundMark x1="70667" y1="87351" x2="65000" y2="93622"/>
                        <a14:foregroundMark x1="65000" y1="93622" x2="57444" y2="92432"/>
                        <a14:foregroundMark x1="57444" y1="92432" x2="49778" y2="95568"/>
                        <a14:foregroundMark x1="49778" y1="95568" x2="42222" y2="95568"/>
                        <a14:foregroundMark x1="42222" y1="95568" x2="35333" y2="91568"/>
                        <a14:foregroundMark x1="35333" y1="91568" x2="27333" y2="91676"/>
                        <a14:foregroundMark x1="27333" y1="91676" x2="24333" y2="88432"/>
                        <a14:foregroundMark x1="39889" y1="92216" x2="46444" y2="95784"/>
                        <a14:foregroundMark x1="46444" y1="95784" x2="52667" y2="96432"/>
                        <a14:foregroundMark x1="3333" y1="48324" x2="6333" y2="46811"/>
                        <a14:foregroundMark x1="7889" y1="54811" x2="2778" y2="54703"/>
                        <a14:foregroundMark x1="1556" y1="44973" x2="4556" y2="46378"/>
                        <a14:foregroundMark x1="55667" y1="4541" x2="54889" y2="1838"/>
                        <a14:foregroundMark x1="54889" y1="1838" x2="54889" y2="1838"/>
                        <a14:foregroundMark x1="96778" y1="44973" x2="95000" y2="44000"/>
                        <a14:foregroundMark x1="62889" y1="95676" x2="63667" y2="96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000" y="427580"/>
            <a:ext cx="1456025" cy="149647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63B1401-183C-4F4F-B88D-15FBFB28DE7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38" b="96216" l="1556" r="96778">
                        <a14:foregroundMark x1="13556" y1="68649" x2="6889" y2="65189"/>
                        <a14:foregroundMark x1="6889" y1="65189" x2="11667" y2="57838"/>
                        <a14:foregroundMark x1="11667" y1="57838" x2="5111" y2="54270"/>
                        <a14:foregroundMark x1="5111" y1="54270" x2="11889" y2="40757"/>
                        <a14:foregroundMark x1="11889" y1="40757" x2="8000" y2="34595"/>
                        <a14:foregroundMark x1="8000" y1="34595" x2="16000" y2="31892"/>
                        <a14:foregroundMark x1="16000" y1="31892" x2="14000" y2="24865"/>
                        <a14:foregroundMark x1="14000" y1="24865" x2="9778" y2="21838"/>
                        <a14:foregroundMark x1="41444" y1="9081" x2="49000" y2="8757"/>
                        <a14:foregroundMark x1="49000" y1="8757" x2="56889" y2="5514"/>
                        <a14:foregroundMark x1="56889" y1="5514" x2="64111" y2="6162"/>
                        <a14:foregroundMark x1="64111" y1="6162" x2="69444" y2="11135"/>
                        <a14:foregroundMark x1="69444" y1="11135" x2="72667" y2="12324"/>
                        <a14:foregroundMark x1="72667" y1="12324" x2="86444" y2="19135"/>
                        <a14:foregroundMark x1="86444" y1="19135" x2="88333" y2="27892"/>
                        <a14:foregroundMark x1="88333" y1="27892" x2="87667" y2="36216"/>
                        <a14:foregroundMark x1="87667" y1="36216" x2="90222" y2="43784"/>
                        <a14:foregroundMark x1="90222" y1="43784" x2="91222" y2="54486"/>
                        <a14:foregroundMark x1="91222" y1="54486" x2="94778" y2="60649"/>
                        <a14:foregroundMark x1="94778" y1="60649" x2="96778" y2="61297"/>
                        <a14:foregroundMark x1="70667" y1="87351" x2="65000" y2="93622"/>
                        <a14:foregroundMark x1="65000" y1="93622" x2="57444" y2="92432"/>
                        <a14:foregroundMark x1="57444" y1="92432" x2="49778" y2="95568"/>
                        <a14:foregroundMark x1="49778" y1="95568" x2="42222" y2="95568"/>
                        <a14:foregroundMark x1="42222" y1="95568" x2="35333" y2="91568"/>
                        <a14:foregroundMark x1="35333" y1="91568" x2="27333" y2="91676"/>
                        <a14:foregroundMark x1="27333" y1="91676" x2="24333" y2="88432"/>
                        <a14:foregroundMark x1="39889" y1="92216" x2="46444" y2="95784"/>
                        <a14:foregroundMark x1="46444" y1="95784" x2="52667" y2="96432"/>
                        <a14:foregroundMark x1="3333" y1="48324" x2="6333" y2="46811"/>
                        <a14:foregroundMark x1="7889" y1="54811" x2="2778" y2="54703"/>
                        <a14:foregroundMark x1="1556" y1="44973" x2="4556" y2="46378"/>
                        <a14:foregroundMark x1="55667" y1="4541" x2="54889" y2="1838"/>
                        <a14:foregroundMark x1="54889" y1="1838" x2="54889" y2="1838"/>
                        <a14:foregroundMark x1="96778" y1="44973" x2="95000" y2="44000"/>
                        <a14:foregroundMark x1="62889" y1="95676" x2="63667" y2="96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100" y="4905375"/>
            <a:ext cx="1456025" cy="149647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726400C-DBDD-4D61-8BDC-58C4971AB0E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38" b="96216" l="1556" r="96778">
                        <a14:foregroundMark x1="13556" y1="68649" x2="6889" y2="65189"/>
                        <a14:foregroundMark x1="6889" y1="65189" x2="11667" y2="57838"/>
                        <a14:foregroundMark x1="11667" y1="57838" x2="5111" y2="54270"/>
                        <a14:foregroundMark x1="5111" y1="54270" x2="11889" y2="40757"/>
                        <a14:foregroundMark x1="11889" y1="40757" x2="8000" y2="34595"/>
                        <a14:foregroundMark x1="8000" y1="34595" x2="16000" y2="31892"/>
                        <a14:foregroundMark x1="16000" y1="31892" x2="14000" y2="24865"/>
                        <a14:foregroundMark x1="14000" y1="24865" x2="9778" y2="21838"/>
                        <a14:foregroundMark x1="41444" y1="9081" x2="49000" y2="8757"/>
                        <a14:foregroundMark x1="49000" y1="8757" x2="56889" y2="5514"/>
                        <a14:foregroundMark x1="56889" y1="5514" x2="64111" y2="6162"/>
                        <a14:foregroundMark x1="64111" y1="6162" x2="69444" y2="11135"/>
                        <a14:foregroundMark x1="69444" y1="11135" x2="72667" y2="12324"/>
                        <a14:foregroundMark x1="72667" y1="12324" x2="86444" y2="19135"/>
                        <a14:foregroundMark x1="86444" y1="19135" x2="88333" y2="27892"/>
                        <a14:foregroundMark x1="88333" y1="27892" x2="87667" y2="36216"/>
                        <a14:foregroundMark x1="87667" y1="36216" x2="90222" y2="43784"/>
                        <a14:foregroundMark x1="90222" y1="43784" x2="91222" y2="54486"/>
                        <a14:foregroundMark x1="91222" y1="54486" x2="94778" y2="60649"/>
                        <a14:foregroundMark x1="94778" y1="60649" x2="96778" y2="61297"/>
                        <a14:foregroundMark x1="70667" y1="87351" x2="65000" y2="93622"/>
                        <a14:foregroundMark x1="65000" y1="93622" x2="57444" y2="92432"/>
                        <a14:foregroundMark x1="57444" y1="92432" x2="49778" y2="95568"/>
                        <a14:foregroundMark x1="49778" y1="95568" x2="42222" y2="95568"/>
                        <a14:foregroundMark x1="42222" y1="95568" x2="35333" y2="91568"/>
                        <a14:foregroundMark x1="35333" y1="91568" x2="27333" y2="91676"/>
                        <a14:foregroundMark x1="27333" y1="91676" x2="24333" y2="88432"/>
                        <a14:foregroundMark x1="39889" y1="92216" x2="46444" y2="95784"/>
                        <a14:foregroundMark x1="46444" y1="95784" x2="52667" y2="96432"/>
                        <a14:foregroundMark x1="3333" y1="48324" x2="6333" y2="46811"/>
                        <a14:foregroundMark x1="7889" y1="54811" x2="2778" y2="54703"/>
                        <a14:foregroundMark x1="1556" y1="44973" x2="4556" y2="46378"/>
                        <a14:foregroundMark x1="55667" y1="4541" x2="54889" y2="1838"/>
                        <a14:foregroundMark x1="54889" y1="1838" x2="54889" y2="1838"/>
                        <a14:foregroundMark x1="96778" y1="44973" x2="95000" y2="44000"/>
                        <a14:foregroundMark x1="62889" y1="95676" x2="63667" y2="96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977" y="2691356"/>
            <a:ext cx="1456025" cy="149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5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4DA0CEB-555D-46A4-849B-955A4E90D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930" y="2653504"/>
            <a:ext cx="8732139" cy="1550992"/>
          </a:xfrm>
        </p:spPr>
        <p:txBody>
          <a:bodyPr>
            <a:normAutofit/>
            <a:scene3d>
              <a:camera prst="perspective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marL="0" indent="0" algn="ctr">
              <a:buNone/>
            </a:pPr>
            <a:r>
              <a:rPr lang="ru-RU" sz="6600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8938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D2D1F5DD-2702-4436-A14A-731096C7F8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4325"/>
            <a:ext cx="12230100" cy="7841379"/>
          </a:xfrm>
        </p:spPr>
      </p:pic>
    </p:spTree>
    <p:extLst>
      <p:ext uri="{BB962C8B-B14F-4D97-AF65-F5344CB8AC3E}">
        <p14:creationId xmlns:p14="http://schemas.microsoft.com/office/powerpoint/2010/main" val="24665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FA0159-377C-47A3-A73F-31071896D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ADAAC35-7DDA-4915-A0E0-6CD9EC7214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175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35770FE-5497-4EA2-A06D-167256000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217475-0B5B-4187-A134-17FDD421ED9C}"/>
              </a:ext>
            </a:extLst>
          </p:cNvPr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208" l="7656" r="90000">
                        <a14:foregroundMark x1="32500" y1="53750" x2="54063" y2="50104"/>
                        <a14:foregroundMark x1="54063" y1="50104" x2="54531" y2="50104"/>
                        <a14:foregroundMark x1="25590" y1="59404" x2="25547" y2="59432"/>
                        <a14:foregroundMark x1="32656" y1="54896" x2="31663" y2="55529"/>
                        <a14:foregroundMark x1="29531" y1="42917" x2="28966" y2="42245"/>
                        <a14:foregroundMark x1="31549" y1="55294" x2="32500" y2="55313"/>
                        <a14:foregroundMark x1="32500" y1="55313" x2="31638" y2="55477"/>
                        <a14:foregroundMark x1="56143" y1="64529" x2="56094" y2="64271"/>
                        <a14:foregroundMark x1="56094" y1="64271" x2="57344" y2="61042"/>
                        <a14:foregroundMark x1="54902" y1="64684" x2="55000" y2="63229"/>
                        <a14:foregroundMark x1="55000" y1="63229" x2="55106" y2="64700"/>
                        <a14:foregroundMark x1="27266" y1="46458" x2="28828" y2="55104"/>
                        <a14:foregroundMark x1="28828" y1="55104" x2="32266" y2="60104"/>
                        <a14:foregroundMark x1="48438" y1="35000" x2="53594" y2="37292"/>
                        <a14:foregroundMark x1="51406" y1="36042" x2="47266" y2="35000"/>
                        <a14:foregroundMark x1="27734" y1="53021" x2="32109" y2="59792"/>
                        <a14:foregroundMark x1="32109" y1="59792" x2="31328" y2="60313"/>
                        <a14:foregroundMark x1="48594" y1="55625" x2="37344" y2="54063"/>
                        <a14:foregroundMark x1="37344" y1="54063" x2="45625" y2="53646"/>
                        <a14:foregroundMark x1="45625" y1="53646" x2="50625" y2="54271"/>
                        <a14:backgroundMark x1="43512" y1="22132" x2="41888" y2="22324"/>
                        <a14:backgroundMark x1="44229" y1="22047" x2="43825" y2="22095"/>
                        <a14:backgroundMark x1="35288" y1="31255" x2="34885" y2="31404"/>
                        <a14:backgroundMark x1="18213" y1="53485" x2="18217" y2="53348"/>
                        <a14:backgroundMark x1="65774" y1="26737" x2="65502" y2="26780"/>
                        <a14:backgroundMark x1="66875" y1="26563" x2="65839" y2="26727"/>
                        <a14:backgroundMark x1="24970" y1="64242" x2="25156" y2="64792"/>
                        <a14:backgroundMark x1="25156" y1="64792" x2="25313" y2="64896"/>
                        <a14:backgroundMark x1="25313" y1="64896" x2="51016" y2="79167"/>
                        <a14:backgroundMark x1="52478" y1="73121" x2="28672" y2="80521"/>
                        <a14:backgroundMark x1="28672" y1="80521" x2="23750" y2="72708"/>
                        <a14:backgroundMark x1="23750" y1="72708" x2="29766" y2="68958"/>
                        <a14:backgroundMark x1="29766" y1="68958" x2="36406" y2="70313"/>
                        <a14:backgroundMark x1="36406" y1="70313" x2="42500" y2="74792"/>
                        <a14:backgroundMark x1="49141" y1="89063" x2="35625" y2="76979"/>
                        <a14:backgroundMark x1="35625" y1="76979" x2="40625" y2="71250"/>
                        <a14:backgroundMark x1="40625" y1="71250" x2="47500" y2="70521"/>
                        <a14:backgroundMark x1="47500" y1="70521" x2="49922" y2="70521"/>
                        <a14:backgroundMark x1="50000" y1="81667" x2="43359" y2="80000"/>
                        <a14:backgroundMark x1="52649" y1="69620" x2="32891" y2="65104"/>
                        <a14:backgroundMark x1="32891" y1="65104" x2="29609" y2="63333"/>
                        <a14:backgroundMark x1="67778" y1="88398" x2="67578" y2="88542"/>
                        <a14:backgroundMark x1="59573" y1="80174" x2="59660" y2="76473"/>
                        <a14:backgroundMark x1="78203" y1="68542" x2="74743" y2="68650"/>
                        <a14:backgroundMark x1="52523" y1="72200" x2="48984" y2="76667"/>
                        <a14:backgroundMark x1="48984" y1="76667" x2="52197" y2="80828"/>
                        <a14:backgroundMark x1="64019" y1="26791" x2="64297" y2="26441"/>
                        <a14:backgroundMark x1="67344" y1="22604" x2="65378" y2="25080"/>
                        <a14:backgroundMark x1="51057" y1="32399" x2="50493" y2="32384"/>
                        <a14:backgroundMark x1="51404" y1="32408" x2="51097" y2="32400"/>
                        <a14:backgroundMark x1="53359" y1="12083" x2="52109" y2="12396"/>
                        <a14:backgroundMark x1="51953" y1="12396" x2="52422" y2="12396"/>
                        <a14:backgroundMark x1="22031" y1="68229" x2="13281" y2="40417"/>
                        <a14:backgroundMark x1="13281" y1="40417" x2="15547" y2="31146"/>
                        <a14:backgroundMark x1="15547" y1="31146" x2="21797" y2="27187"/>
                        <a14:backgroundMark x1="21797" y1="27187" x2="58047" y2="32188"/>
                        <a14:backgroundMark x1="58047" y1="32188" x2="65547" y2="50104"/>
                        <a14:backgroundMark x1="65547" y1="50104" x2="66406" y2="59167"/>
                        <a14:backgroundMark x1="66406" y1="59167" x2="62813" y2="69271"/>
                        <a14:backgroundMark x1="62813" y1="69271" x2="55313" y2="78021"/>
                        <a14:backgroundMark x1="59219" y1="79375" x2="64141" y2="66354"/>
                        <a14:backgroundMark x1="64141" y1="66354" x2="68047" y2="21354"/>
                        <a14:backgroundMark x1="68047" y1="21354" x2="62344" y2="13229"/>
                        <a14:backgroundMark x1="62344" y1="13229" x2="53281" y2="11563"/>
                        <a14:backgroundMark x1="53281" y1="11563" x2="28672" y2="31667"/>
                        <a14:backgroundMark x1="28672" y1="31667" x2="23672" y2="39688"/>
                        <a14:backgroundMark x1="23672" y1="39688" x2="20703" y2="49271"/>
                        <a14:backgroundMark x1="20703" y1="49271" x2="21094" y2="58750"/>
                        <a14:backgroundMark x1="21094" y1="58750" x2="28516" y2="65000"/>
                        <a14:backgroundMark x1="28516" y1="65000" x2="58984" y2="67292"/>
                        <a14:backgroundMark x1="58984" y1="67292" x2="65859" y2="71146"/>
                        <a14:backgroundMark x1="65859" y1="71146" x2="72344" y2="71354"/>
                        <a14:backgroundMark x1="72344" y1="71354" x2="65469" y2="7292"/>
                        <a14:backgroundMark x1="65469" y1="7292" x2="60078" y2="104"/>
                        <a14:backgroundMark x1="60078" y1="104" x2="40000" y2="3958"/>
                        <a14:backgroundMark x1="40000" y1="3958" x2="27422" y2="18125"/>
                        <a14:backgroundMark x1="27422" y1="18125" x2="22656" y2="28958"/>
                        <a14:backgroundMark x1="22656" y1="28958" x2="20938" y2="52812"/>
                        <a14:backgroundMark x1="20938" y1="52812" x2="22578" y2="63958"/>
                        <a14:backgroundMark x1="22578" y1="63958" x2="42656" y2="72083"/>
                        <a14:backgroundMark x1="42656" y1="72083" x2="65078" y2="78021"/>
                        <a14:backgroundMark x1="65078" y1="78021" x2="70391" y2="71979"/>
                        <a14:backgroundMark x1="70391" y1="71979" x2="70938" y2="49063"/>
                        <a14:backgroundMark x1="70938" y1="49063" x2="67344" y2="35313"/>
                        <a14:backgroundMark x1="67344" y1="35313" x2="60313" y2="21667"/>
                        <a14:backgroundMark x1="60313" y1="21667" x2="53125" y2="14896"/>
                        <a14:backgroundMark x1="53125" y1="14896" x2="46641" y2="14792"/>
                        <a14:backgroundMark x1="46641" y1="14792" x2="22188" y2="30000"/>
                        <a14:backgroundMark x1="22188" y1="30000" x2="17031" y2="37396"/>
                        <a14:backgroundMark x1="17031" y1="37396" x2="15391" y2="48854"/>
                        <a14:backgroundMark x1="15391" y1="48854" x2="19141" y2="70833"/>
                        <a14:backgroundMark x1="19141" y1="70833" x2="26484" y2="75104"/>
                        <a14:backgroundMark x1="26484" y1="75104" x2="54922" y2="80625"/>
                        <a14:backgroundMark x1="54922" y1="80625" x2="61641" y2="79896"/>
                        <a14:backgroundMark x1="61641" y1="79896" x2="68438" y2="61771"/>
                        <a14:backgroundMark x1="68438" y1="61771" x2="70000" y2="50729"/>
                        <a14:backgroundMark x1="70000" y1="50729" x2="64375" y2="31875"/>
                        <a14:backgroundMark x1="64375" y1="31875" x2="59219" y2="23854"/>
                        <a14:backgroundMark x1="59219" y1="23854" x2="52266" y2="22708"/>
                        <a14:backgroundMark x1="52266" y1="22708" x2="24453" y2="28229"/>
                        <a14:backgroundMark x1="24453" y1="28229" x2="18984" y2="38854"/>
                        <a14:backgroundMark x1="18984" y1="38854" x2="19844" y2="55000"/>
                        <a14:backgroundMark x1="19844" y1="55000" x2="32188" y2="76042"/>
                        <a14:backgroundMark x1="32188" y1="76042" x2="39766" y2="82292"/>
                        <a14:backgroundMark x1="39766" y1="82292" x2="49844" y2="82292"/>
                        <a14:backgroundMark x1="49844" y1="82292" x2="59531" y2="76458"/>
                        <a14:backgroundMark x1="59531" y1="76458" x2="70391" y2="63333"/>
                        <a14:backgroundMark x1="70391" y1="63333" x2="71016" y2="48125"/>
                        <a14:backgroundMark x1="71016" y1="48125" x2="63750" y2="21875"/>
                        <a14:backgroundMark x1="63750" y1="21875" x2="56563" y2="10313"/>
                        <a14:backgroundMark x1="56563" y1="10313" x2="47813" y2="7708"/>
                        <a14:backgroundMark x1="47813" y1="7708" x2="31641" y2="13229"/>
                        <a14:backgroundMark x1="31641" y1="13229" x2="22813" y2="21771"/>
                        <a14:backgroundMark x1="22813" y1="21771" x2="15547" y2="34375"/>
                        <a14:backgroundMark x1="15547" y1="34375" x2="15781" y2="60417"/>
                        <a14:backgroundMark x1="15781" y1="60417" x2="21172" y2="72500"/>
                        <a14:backgroundMark x1="21172" y1="72500" x2="40391" y2="85417"/>
                        <a14:backgroundMark x1="40391" y1="85417" x2="59922" y2="86979"/>
                        <a14:backgroundMark x1="59922" y1="86979" x2="69609" y2="73646"/>
                        <a14:backgroundMark x1="69609" y1="73646" x2="73516" y2="48021"/>
                        <a14:backgroundMark x1="73516" y1="48021" x2="67969" y2="19271"/>
                        <a14:backgroundMark x1="67969" y1="19271" x2="75391" y2="42917"/>
                        <a14:backgroundMark x1="75391" y1="42917" x2="74688" y2="61250"/>
                        <a14:backgroundMark x1="74688" y1="61250" x2="65078" y2="80104"/>
                        <a14:backgroundMark x1="65078" y1="80104" x2="59219" y2="84479"/>
                        <a14:backgroundMark x1="59219" y1="84479" x2="51719" y2="84479"/>
                        <a14:backgroundMark x1="51719" y1="84479" x2="62109" y2="82917"/>
                        <a14:backgroundMark x1="62109" y1="82917" x2="68281" y2="79375"/>
                        <a14:backgroundMark x1="68281" y1="79375" x2="72344" y2="71354"/>
                        <a14:backgroundMark x1="72344" y1="71354" x2="71250" y2="25625"/>
                        <a14:backgroundMark x1="71250" y1="25625" x2="79063" y2="36979"/>
                        <a14:backgroundMark x1="79063" y1="36979" x2="81094" y2="48333"/>
                        <a14:backgroundMark x1="81094" y1="48333" x2="80703" y2="61042"/>
                        <a14:backgroundMark x1="80703" y1="61042" x2="77188" y2="74792"/>
                        <a14:backgroundMark x1="77188" y1="74792" x2="68438" y2="91771"/>
                        <a14:backgroundMark x1="68438" y1="91771" x2="61797" y2="93854"/>
                        <a14:backgroundMark x1="61797" y1="93854" x2="52656" y2="85938"/>
                        <a14:backgroundMark x1="52656" y1="85938" x2="50000" y2="75521"/>
                        <a14:backgroundMark x1="50000" y1="75521" x2="54844" y2="68229"/>
                        <a14:backgroundMark x1="54844" y1="68229" x2="71563" y2="65208"/>
                        <a14:backgroundMark x1="71563" y1="65208" x2="73750" y2="51458"/>
                        <a14:backgroundMark x1="73750" y1="51458" x2="69297" y2="29792"/>
                        <a14:backgroundMark x1="69297" y1="29792" x2="65469" y2="20833"/>
                        <a14:backgroundMark x1="65469" y1="20833" x2="56797" y2="14063"/>
                        <a14:backgroundMark x1="56797" y1="14063" x2="49453" y2="15000"/>
                        <a14:backgroundMark x1="49453" y1="15000" x2="43672" y2="19271"/>
                        <a14:backgroundMark x1="43672" y1="19271" x2="47656" y2="26667"/>
                        <a14:backgroundMark x1="47656" y1="26667" x2="53125" y2="20833"/>
                        <a14:backgroundMark x1="53125" y1="20833" x2="47109" y2="17292"/>
                        <a14:backgroundMark x1="47109" y1="17292" x2="39844" y2="21354"/>
                        <a14:backgroundMark x1="39844" y1="21354" x2="44453" y2="32917"/>
                        <a14:backgroundMark x1="44453" y1="32917" x2="46932" y2="34218"/>
                        <a14:backgroundMark x1="53262" y1="34516" x2="57344" y2="28229"/>
                        <a14:backgroundMark x1="57344" y1="28229" x2="52656" y2="15417"/>
                        <a14:backgroundMark x1="52656" y1="15417" x2="45234" y2="15833"/>
                        <a14:backgroundMark x1="45234" y1="15833" x2="33516" y2="23542"/>
                        <a14:backgroundMark x1="3359" y1="42500" x2="12266" y2="67917"/>
                        <a14:backgroundMark x1="12266" y1="67917" x2="5469" y2="39896"/>
                        <a14:backgroundMark x1="5469" y1="39896" x2="5313" y2="29688"/>
                        <a14:backgroundMark x1="5313" y1="29688" x2="7500" y2="21563"/>
                        <a14:backgroundMark x1="7500" y1="21563" x2="12812" y2="32500"/>
                        <a14:backgroundMark x1="12812" y1="32500" x2="15859" y2="61771"/>
                        <a14:backgroundMark x1="15859" y1="61771" x2="15156" y2="70729"/>
                        <a14:backgroundMark x1="15156" y1="70729" x2="11172" y2="61458"/>
                        <a14:backgroundMark x1="11172" y1="61458" x2="7266" y2="39167"/>
                        <a14:backgroundMark x1="7266" y1="39167" x2="17188" y2="57396"/>
                        <a14:backgroundMark x1="17188" y1="57396" x2="8672" y2="38542"/>
                        <a14:backgroundMark x1="8672" y1="38542" x2="18203" y2="62187"/>
                        <a14:backgroundMark x1="21406" y1="57083" x2="22031" y2="46771"/>
                        <a14:backgroundMark x1="22031" y1="46771" x2="25156" y2="38438"/>
                        <a14:backgroundMark x1="25156" y1="38438" x2="37031" y2="27604"/>
                        <a14:backgroundMark x1="37031" y1="27604" x2="32344" y2="18958"/>
                        <a14:backgroundMark x1="32344" y1="18958" x2="25703" y2="14479"/>
                        <a14:backgroundMark x1="25703" y1="14479" x2="20938" y2="22188"/>
                        <a14:backgroundMark x1="20938" y1="22188" x2="20469" y2="27187"/>
                        <a14:backgroundMark x1="63203" y1="26042" x2="55703" y2="23438"/>
                        <a14:backgroundMark x1="55703" y1="23438" x2="62187" y2="26042"/>
                        <a14:backgroundMark x1="62187" y1="26042" x2="52500" y2="23333"/>
                        <a14:backgroundMark x1="52500" y1="23333" x2="56016" y2="31458"/>
                        <a14:backgroundMark x1="56016" y1="31458" x2="62109" y2="35833"/>
                        <a14:backgroundMark x1="62109" y1="35833" x2="65000" y2="44375"/>
                        <a14:backgroundMark x1="65000" y1="44375" x2="60391" y2="36042"/>
                        <a14:backgroundMark x1="60391" y1="36042" x2="65313" y2="42292"/>
                        <a14:backgroundMark x1="65313" y1="42292" x2="62344" y2="33333"/>
                        <a14:backgroundMark x1="62344" y1="33333" x2="66406" y2="41146"/>
                        <a14:backgroundMark x1="66406" y1="41146" x2="63750" y2="32813"/>
                        <a14:backgroundMark x1="63750" y1="32813" x2="66875" y2="41667"/>
                        <a14:backgroundMark x1="66875" y1="41667" x2="59688" y2="18750"/>
                        <a14:backgroundMark x1="59688" y1="18750" x2="63516" y2="25833"/>
                        <a14:backgroundMark x1="63516" y1="25833" x2="57813" y2="20938"/>
                        <a14:backgroundMark x1="57813" y1="20938" x2="60391" y2="29896"/>
                        <a14:backgroundMark x1="60391" y1="29896" x2="57109" y2="21875"/>
                        <a14:backgroundMark x1="57109" y1="21875" x2="59219" y2="30000"/>
                        <a14:backgroundMark x1="59219" y1="30000" x2="53047" y2="23750"/>
                        <a14:backgroundMark x1="53047" y1="23750" x2="56406" y2="33021"/>
                        <a14:backgroundMark x1="56406" y1="33021" x2="52891" y2="25521"/>
                        <a14:backgroundMark x1="52891" y1="25521" x2="46406" y2="22813"/>
                        <a14:backgroundMark x1="46406" y1="22813" x2="42578" y2="31354"/>
                        <a14:backgroundMark x1="42578" y1="31354" x2="35391" y2="35313"/>
                        <a14:backgroundMark x1="35391" y1="35313" x2="40391" y2="27083"/>
                        <a14:backgroundMark x1="40391" y1="27083" x2="34375" y2="31042"/>
                        <a14:backgroundMark x1="34375" y1="31042" x2="26094" y2="42396"/>
                        <a14:backgroundMark x1="26094" y1="42396" x2="36484" y2="26458"/>
                        <a14:backgroundMark x1="36484" y1="26458" x2="29609" y2="33021"/>
                        <a14:backgroundMark x1="29609" y1="33021" x2="33750" y2="22396"/>
                        <a14:backgroundMark x1="33750" y1="22396" x2="28203" y2="27500"/>
                        <a14:backgroundMark x1="28203" y1="27500" x2="32891" y2="20729"/>
                        <a14:backgroundMark x1="32891" y1="20729" x2="26719" y2="27604"/>
                        <a14:backgroundMark x1="26719" y1="27604" x2="33438" y2="18646"/>
                        <a14:backgroundMark x1="33438" y1="18646" x2="27500" y2="26771"/>
                        <a14:backgroundMark x1="27500" y1="26771" x2="34453" y2="11250"/>
                        <a14:backgroundMark x1="34453" y1="11250" x2="23594" y2="22292"/>
                        <a14:backgroundMark x1="23594" y1="22292" x2="16953" y2="21146"/>
                        <a14:backgroundMark x1="16953" y1="21146" x2="27031" y2="5938"/>
                        <a14:backgroundMark x1="27031" y1="5938" x2="14922" y2="15937"/>
                        <a14:backgroundMark x1="14922" y1="15937" x2="12812" y2="28854"/>
                        <a14:backgroundMark x1="12812" y1="28854" x2="19141" y2="26042"/>
                        <a14:backgroundMark x1="19141" y1="26042" x2="13906" y2="46146"/>
                        <a14:backgroundMark x1="13906" y1="46146" x2="25234" y2="28958"/>
                        <a14:backgroundMark x1="25234" y1="28958" x2="24063" y2="38021"/>
                        <a14:backgroundMark x1="24063" y1="38021" x2="27178" y2="46486"/>
                        <a14:backgroundMark x1="26064" y1="51154" x2="20703" y2="37917"/>
                        <a14:backgroundMark x1="32603" y1="62326" x2="34922" y2="67083"/>
                        <a14:backgroundMark x1="20703" y1="37917" x2="25421" y2="47594"/>
                        <a14:backgroundMark x1="26080" y1="51241" x2="17422" y2="35729"/>
                        <a14:backgroundMark x1="34922" y1="67083" x2="31468" y2="60894"/>
                        <a14:backgroundMark x1="17422" y1="35729" x2="33516" y2="72083"/>
                        <a14:backgroundMark x1="54063" y1="73125" x2="71797" y2="57500"/>
                        <a14:backgroundMark x1="71797" y1="57500" x2="80547" y2="54896"/>
                        <a14:backgroundMark x1="80547" y1="54896" x2="75391" y2="71354"/>
                        <a14:backgroundMark x1="75391" y1="71354" x2="36016" y2="96250"/>
                        <a14:backgroundMark x1="36016" y1="96250" x2="41563" y2="89375"/>
                        <a14:backgroundMark x1="41563" y1="89375" x2="50156" y2="89271"/>
                        <a14:backgroundMark x1="50156" y1="89271" x2="56797" y2="90104"/>
                        <a14:backgroundMark x1="56797" y1="90104" x2="65625" y2="88542"/>
                        <a14:backgroundMark x1="65625" y1="88542" x2="59062" y2="94063"/>
                        <a14:backgroundMark x1="59062" y1="94063" x2="50938" y2="85521"/>
                        <a14:backgroundMark x1="50938" y1="85521" x2="55156" y2="72083"/>
                        <a14:backgroundMark x1="55156" y1="72083" x2="65156" y2="73229"/>
                        <a14:backgroundMark x1="65156" y1="73229" x2="59062" y2="82188"/>
                        <a14:backgroundMark x1="59062" y1="82188" x2="57969" y2="71563"/>
                        <a14:backgroundMark x1="57969" y1="71563" x2="67188" y2="67188"/>
                        <a14:backgroundMark x1="67188" y1="67188" x2="72891" y2="72500"/>
                        <a14:backgroundMark x1="72891" y1="72500" x2="71328" y2="85938"/>
                        <a14:backgroundMark x1="71328" y1="85938" x2="64531" y2="91042"/>
                        <a14:backgroundMark x1="64531" y1="91042" x2="57344" y2="80833"/>
                        <a14:backgroundMark x1="57344" y1="80833" x2="58672" y2="72083"/>
                        <a14:backgroundMark x1="58672" y1="72083" x2="67344" y2="72083"/>
                        <a14:backgroundMark x1="67344" y1="72083" x2="72031" y2="80208"/>
                        <a14:backgroundMark x1="72031" y1="80208" x2="69531" y2="94271"/>
                        <a14:backgroundMark x1="69531" y1="94271" x2="61484" y2="91667"/>
                        <a14:backgroundMark x1="61484" y1="91667" x2="60547" y2="79479"/>
                        <a14:backgroundMark x1="60547" y1="79479" x2="61250" y2="80104"/>
                        <a14:backgroundMark x1="18203" y1="24375" x2="14688" y2="16354"/>
                        <a14:backgroundMark x1="14688" y1="16354" x2="21875" y2="16250"/>
                        <a14:backgroundMark x1="21875" y1="16250" x2="27656" y2="20521"/>
                        <a14:backgroundMark x1="27656" y1="20521" x2="34609" y2="21667"/>
                        <a14:backgroundMark x1="34609" y1="21667" x2="36328" y2="20417"/>
                        <a14:backgroundMark x1="34766" y1="16875" x2="34922" y2="15417"/>
                        <a14:backgroundMark x1="31406" y1="14583" x2="37344" y2="18229"/>
                        <a14:backgroundMark x1="37344" y1="18229" x2="27578" y2="14375"/>
                        <a14:backgroundMark x1="27578" y1="14375" x2="34375" y2="6875"/>
                        <a14:backgroundMark x1="34375" y1="6875" x2="33906" y2="15625"/>
                        <a14:backgroundMark x1="33906" y1="15625" x2="38672" y2="22396"/>
                        <a14:backgroundMark x1="38672" y1="22396" x2="34531" y2="15729"/>
                        <a14:backgroundMark x1="34531" y1="15729" x2="39531" y2="21458"/>
                        <a14:backgroundMark x1="39531" y1="21458" x2="33203" y2="15313"/>
                        <a14:backgroundMark x1="33203" y1="15313" x2="34609" y2="18750"/>
                        <a14:backgroundMark x1="18750" y1="16667" x2="19609" y2="18542"/>
                        <a14:backgroundMark x1="17891" y1="19063" x2="19297" y2="19167"/>
                        <a14:backgroundMark x1="19297" y1="19167" x2="20078" y2="18333"/>
                        <a14:backgroundMark x1="8359" y1="45938" x2="7656" y2="47708"/>
                        <a14:backgroundMark x1="8984" y1="50833" x2="13125" y2="57500"/>
                        <a14:backgroundMark x1="13125" y1="57500" x2="10547" y2="47396"/>
                        <a14:backgroundMark x1="10547" y1="47396" x2="15703" y2="56146"/>
                        <a14:backgroundMark x1="15703" y1="56146" x2="9688" y2="51875"/>
                        <a14:backgroundMark x1="9688" y1="51875" x2="15625" y2="59792"/>
                        <a14:backgroundMark x1="15625" y1="59792" x2="10625" y2="53958"/>
                        <a14:backgroundMark x1="10625" y1="53958" x2="15156" y2="64583"/>
                        <a14:backgroundMark x1="15156" y1="64583" x2="11563" y2="55625"/>
                        <a14:backgroundMark x1="11563" y1="55625" x2="18438" y2="65313"/>
                        <a14:backgroundMark x1="18438" y1="65313" x2="16016" y2="55000"/>
                        <a14:backgroundMark x1="16016" y1="55000" x2="14609" y2="53542"/>
                        <a14:backgroundMark x1="19063" y1="55104" x2="25000" y2="58646"/>
                        <a14:backgroundMark x1="25000" y1="58646" x2="18203" y2="56563"/>
                        <a14:backgroundMark x1="18203" y1="56563" x2="23359" y2="63854"/>
                        <a14:backgroundMark x1="23359" y1="63854" x2="18750" y2="57292"/>
                        <a14:backgroundMark x1="18750" y1="57292" x2="23828" y2="66458"/>
                        <a14:backgroundMark x1="23828" y1="66458" x2="19297" y2="58333"/>
                        <a14:backgroundMark x1="19297" y1="58333" x2="23594" y2="66979"/>
                        <a14:backgroundMark x1="23594" y1="66979" x2="17188" y2="59062"/>
                        <a14:backgroundMark x1="17188" y1="59062" x2="22734" y2="65938"/>
                        <a14:backgroundMark x1="22734" y1="65938" x2="17891" y2="60208"/>
                        <a14:backgroundMark x1="17891" y1="60208" x2="22422" y2="67813"/>
                        <a14:backgroundMark x1="22422" y1="67813" x2="17344" y2="62500"/>
                        <a14:backgroundMark x1="17344" y1="62500" x2="15313" y2="52083"/>
                        <a14:backgroundMark x1="15313" y1="52083" x2="22422" y2="58333"/>
                        <a14:backgroundMark x1="22422" y1="58333" x2="9766" y2="47604"/>
                        <a14:backgroundMark x1="9766" y1="47604" x2="14766" y2="56771"/>
                        <a14:backgroundMark x1="14766" y1="56771" x2="7891" y2="47500"/>
                        <a14:backgroundMark x1="7891" y1="47500" x2="13203" y2="54167"/>
                        <a14:backgroundMark x1="13203" y1="54167" x2="5938" y2="46146"/>
                        <a14:backgroundMark x1="5938" y1="46146" x2="7266" y2="46146"/>
                        <a14:backgroundMark x1="49453" y1="23542" x2="52344" y2="31771"/>
                        <a14:backgroundMark x1="52344" y1="31771" x2="46016" y2="24688"/>
                        <a14:backgroundMark x1="46016" y1="24688" x2="53594" y2="26563"/>
                        <a14:backgroundMark x1="53594" y1="26563" x2="48906" y2="20417"/>
                        <a14:backgroundMark x1="48906" y1="20417" x2="57969" y2="28229"/>
                        <a14:backgroundMark x1="57969" y1="28229" x2="50000" y2="16979"/>
                        <a14:backgroundMark x1="50000" y1="16979" x2="61641" y2="30938"/>
                        <a14:backgroundMark x1="61641" y1="30938" x2="53047" y2="18646"/>
                        <a14:backgroundMark x1="53047" y1="18646" x2="61094" y2="29167"/>
                        <a14:backgroundMark x1="61094" y1="29167" x2="55469" y2="21146"/>
                        <a14:backgroundMark x1="55469" y1="21146" x2="62187" y2="30000"/>
                        <a14:backgroundMark x1="62187" y1="30000" x2="53750" y2="16979"/>
                        <a14:backgroundMark x1="53750" y1="16979" x2="63125" y2="30417"/>
                        <a14:backgroundMark x1="63125" y1="30417" x2="56563" y2="19792"/>
                        <a14:backgroundMark x1="56563" y1="19792" x2="61875" y2="25313"/>
                        <a14:backgroundMark x1="61875" y1="25313" x2="57188" y2="17500"/>
                        <a14:backgroundMark x1="57188" y1="17500" x2="64844" y2="25833"/>
                        <a14:backgroundMark x1="64844" y1="25833" x2="59609" y2="17813"/>
                        <a14:backgroundMark x1="59609" y1="17813" x2="68438" y2="32396"/>
                        <a14:backgroundMark x1="68438" y1="32396" x2="61016" y2="19167"/>
                        <a14:backgroundMark x1="61016" y1="19167" x2="67813" y2="30208"/>
                        <a14:backgroundMark x1="67813" y1="30208" x2="61797" y2="19167"/>
                        <a14:backgroundMark x1="61797" y1="19167" x2="66953" y2="26042"/>
                        <a14:backgroundMark x1="66953" y1="26042" x2="70469" y2="34167"/>
                        <a14:backgroundMark x1="70469" y1="34167" x2="62891" y2="21979"/>
                        <a14:backgroundMark x1="62891" y1="21979" x2="68438" y2="32188"/>
                        <a14:backgroundMark x1="68438" y1="32188" x2="62187" y2="22292"/>
                        <a14:backgroundMark x1="62187" y1="22292" x2="66719" y2="29688"/>
                        <a14:backgroundMark x1="66719" y1="29688" x2="61641" y2="23125"/>
                        <a14:backgroundMark x1="61641" y1="23125" x2="66719" y2="31667"/>
                        <a14:backgroundMark x1="66719" y1="31667" x2="59375" y2="22292"/>
                        <a14:backgroundMark x1="59375" y1="22292" x2="63594" y2="29792"/>
                        <a14:backgroundMark x1="63594" y1="29792" x2="56875" y2="20625"/>
                        <a14:backgroundMark x1="56875" y1="20625" x2="62344" y2="31458"/>
                        <a14:backgroundMark x1="62344" y1="31458" x2="55313" y2="21875"/>
                        <a14:backgroundMark x1="55313" y1="21875" x2="61953" y2="33125"/>
                        <a14:backgroundMark x1="61953" y1="33125" x2="52422" y2="17917"/>
                        <a14:backgroundMark x1="52422" y1="17917" x2="57188" y2="24375"/>
                        <a14:backgroundMark x1="57188" y1="24375" x2="54297" y2="14896"/>
                        <a14:backgroundMark x1="54297" y1="14896" x2="60000" y2="23646"/>
                        <a14:backgroundMark x1="60000" y1="23646" x2="55234" y2="15521"/>
                        <a14:backgroundMark x1="55234" y1="15521" x2="61172" y2="20625"/>
                        <a14:backgroundMark x1="61172" y1="20625" x2="57500" y2="13229"/>
                        <a14:backgroundMark x1="57500" y1="13229" x2="64844" y2="23542"/>
                        <a14:backgroundMark x1="46719" y1="13542" x2="49531" y2="21875"/>
                        <a14:backgroundMark x1="49531" y1="21875" x2="49141" y2="30938"/>
                        <a14:backgroundMark x1="49141" y1="30938" x2="53750" y2="34792"/>
                        <a14:backgroundMark x1="70703" y1="44792" x2="64531" y2="39688"/>
                        <a14:backgroundMark x1="64531" y1="39688" x2="69531" y2="45938"/>
                        <a14:backgroundMark x1="69531" y1="45938" x2="69922" y2="47083"/>
                        <a14:backgroundMark x1="65078" y1="60104" x2="59219" y2="68229"/>
                        <a14:backgroundMark x1="59219" y1="68229" x2="72266" y2="50208"/>
                        <a14:backgroundMark x1="72266" y1="50208" x2="58672" y2="73958"/>
                        <a14:backgroundMark x1="58672" y1="73958" x2="64375" y2="64375"/>
                        <a14:backgroundMark x1="64375" y1="64375" x2="60078" y2="72292"/>
                        <a14:backgroundMark x1="60078" y1="72292" x2="65938" y2="61146"/>
                        <a14:backgroundMark x1="65938" y1="61146" x2="59297" y2="67292"/>
                        <a14:backgroundMark x1="59297" y1="67292" x2="65469" y2="59792"/>
                        <a14:backgroundMark x1="65469" y1="59792" x2="60547" y2="66979"/>
                        <a14:backgroundMark x1="60547" y1="66979" x2="64375" y2="59583"/>
                        <a14:backgroundMark x1="64375" y1="59583" x2="59219" y2="65521"/>
                        <a14:backgroundMark x1="59219" y1="65521" x2="63672" y2="59062"/>
                        <a14:backgroundMark x1="63672" y1="59062" x2="56875" y2="67188"/>
                        <a14:backgroundMark x1="56875" y1="67188" x2="63594" y2="61563"/>
                        <a14:backgroundMark x1="63594" y1="61563" x2="60469" y2="69271"/>
                        <a14:backgroundMark x1="60469" y1="69271" x2="66172" y2="61667"/>
                        <a14:backgroundMark x1="66172" y1="61667" x2="63516" y2="70313"/>
                        <a14:backgroundMark x1="63516" y1="70313" x2="68594" y2="63542"/>
                        <a14:backgroundMark x1="68594" y1="63542" x2="64219" y2="73125"/>
                        <a14:backgroundMark x1="64219" y1="73125" x2="70469" y2="64583"/>
                        <a14:backgroundMark x1="70469" y1="64583" x2="66484" y2="73125"/>
                        <a14:backgroundMark x1="66484" y1="73125" x2="71563" y2="67396"/>
                        <a14:backgroundMark x1="71563" y1="67396" x2="69688" y2="80833"/>
                        <a14:backgroundMark x1="69688" y1="80833" x2="63125" y2="87917"/>
                        <a14:backgroundMark x1="63125" y1="87917" x2="68203" y2="80521"/>
                        <a14:backgroundMark x1="68203" y1="80521" x2="61484" y2="78646"/>
                        <a14:backgroundMark x1="61484" y1="78646" x2="68516" y2="79271"/>
                        <a14:backgroundMark x1="68516" y1="79271" x2="63359" y2="87292"/>
                        <a14:backgroundMark x1="63359" y1="87292" x2="69375" y2="80833"/>
                        <a14:backgroundMark x1="69375" y1="80833" x2="64141" y2="85938"/>
                        <a14:backgroundMark x1="64141" y1="85938" x2="68750" y2="76563"/>
                        <a14:backgroundMark x1="68750" y1="76563" x2="62813" y2="83750"/>
                        <a14:backgroundMark x1="62813" y1="83750" x2="68828" y2="80313"/>
                        <a14:backgroundMark x1="68828" y1="80313" x2="61250" y2="89688"/>
                        <a14:backgroundMark x1="61250" y1="89688" x2="69922" y2="85938"/>
                        <a14:backgroundMark x1="69922" y1="85938" x2="64922" y2="91458"/>
                        <a14:backgroundMark x1="64922" y1="91458" x2="72188" y2="78646"/>
                        <a14:backgroundMark x1="72188" y1="78646" x2="63984" y2="86667"/>
                        <a14:backgroundMark x1="63984" y1="86667" x2="72031" y2="79583"/>
                        <a14:backgroundMark x1="72031" y1="79583" x2="64766" y2="88438"/>
                        <a14:backgroundMark x1="64766" y1="88438" x2="70156" y2="83021"/>
                        <a14:backgroundMark x1="70156" y1="83021" x2="64844" y2="89479"/>
                        <a14:backgroundMark x1="64844" y1="89479" x2="70547" y2="82396"/>
                        <a14:backgroundMark x1="70547" y1="82396" x2="62656" y2="91042"/>
                        <a14:backgroundMark x1="62656" y1="91042" x2="67578" y2="82083"/>
                        <a14:backgroundMark x1="67578" y1="82083" x2="62500" y2="88542"/>
                        <a14:backgroundMark x1="62500" y1="88542" x2="67734" y2="80625"/>
                        <a14:backgroundMark x1="67734" y1="80625" x2="75000" y2="77500"/>
                        <a14:backgroundMark x1="75000" y1="77500" x2="69609" y2="83333"/>
                        <a14:backgroundMark x1="69609" y1="83333" x2="75078" y2="78646"/>
                        <a14:backgroundMark x1="75078" y1="78646" x2="57813" y2="94479"/>
                        <a14:backgroundMark x1="57813" y1="94479" x2="61719" y2="85417"/>
                        <a14:backgroundMark x1="61719" y1="85417" x2="56328" y2="72813"/>
                        <a14:backgroundMark x1="56328" y1="72813" x2="57031" y2="71771"/>
                        <a14:backgroundMark x1="73359" y1="69583" x2="72266" y2="68750"/>
                        <a14:backgroundMark x1="54063" y1="72188" x2="58594" y2="78438"/>
                        <a14:backgroundMark x1="58594" y1="78438" x2="53594" y2="70208"/>
                        <a14:backgroundMark x1="53594" y1="70208" x2="57578" y2="74688"/>
                        <a14:backgroundMark x1="72734" y1="68333" x2="73594" y2="68021"/>
                        <a14:backgroundMark x1="73594" y1="68021" x2="73594" y2="68021"/>
                        <a14:backgroundMark x1="73594" y1="68021" x2="73984" y2="69688"/>
                        <a14:backgroundMark x1="53906" y1="67917" x2="49766" y2="75104"/>
                        <a14:backgroundMark x1="49766" y1="75104" x2="52734" y2="77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825" t="30653" r="21441" b="27326"/>
          <a:stretch/>
        </p:blipFill>
        <p:spPr bwMode="auto">
          <a:xfrm>
            <a:off x="2619376" y="1219200"/>
            <a:ext cx="7658100" cy="3800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386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29E5F-7281-49D4-9C99-6E7DC9A43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DBAAF76-86F7-4F84-8D76-5CDE758F8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16" y="-857250"/>
            <a:ext cx="10840509" cy="8130383"/>
          </a:xfrm>
        </p:spPr>
      </p:pic>
    </p:spTree>
    <p:extLst>
      <p:ext uri="{BB962C8B-B14F-4D97-AF65-F5344CB8AC3E}">
        <p14:creationId xmlns:p14="http://schemas.microsoft.com/office/powerpoint/2010/main" val="227164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19B10-4965-4E23-80CA-5E8F59929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88417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</a:t>
            </a:r>
          </a:p>
        </p:txBody>
      </p:sp>
      <p:pic>
        <p:nvPicPr>
          <p:cNvPr id="1028" name="Picture 4" descr="Наклейка с мультипликационным персонажем с девушкой, чистящей зубы Бесплатные векторы">
            <a:extLst>
              <a:ext uri="{FF2B5EF4-FFF2-40B4-BE49-F238E27FC236}">
                <a16:creationId xmlns:a16="http://schemas.microsoft.com/office/drawing/2014/main" id="{B0CD68A3-1C43-4318-AE1B-5B9CD2840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1553337"/>
            <a:ext cx="5962650" cy="51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CB4207A-9C8F-415D-A9C2-C8E7193BF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223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3CCB85-FA4A-44BE-B90E-5B936CE0F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311" y="303990"/>
            <a:ext cx="7729728" cy="118872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Советы доктора воды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064E0A-63AC-4EA9-BC96-F050F13E8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4B6C04-D95E-4043-A64D-1F93A9DE1A2F}"/>
              </a:ext>
            </a:extLst>
          </p:cNvPr>
          <p:cNvSpPr txBox="1"/>
          <p:nvPr/>
        </p:nvSpPr>
        <p:spPr>
          <a:xfrm>
            <a:off x="1743075" y="1941597"/>
            <a:ext cx="908685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 в неделю мойся основательно;</a:t>
            </a:r>
            <a:b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Утром, после сна, мой шею, уши, руки, лицо;</a:t>
            </a:r>
            <a:b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Каждый день мой ноги и руки перед сном;</a:t>
            </a:r>
            <a:b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Обязательно мой руки после уборки комнаты, туалета, игры, прогулки, общения с животными и т. д..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350057-9D2F-492F-A43C-C155DA046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BD24B0-FE18-48FE-B8E4-879E1D99B0AD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2500" y1="53750" x2="54063" y2="50104"/>
                        <a14:foregroundMark x1="54063" y1="50104" x2="54531" y2="50104"/>
                        <a14:foregroundMark x1="71094" y1="56354" x2="36250" y2="50729"/>
                        <a14:backgroundMark x1="63281" y1="19792" x2="23672" y2="24479"/>
                        <a14:backgroundMark x1="35938" y1="13333" x2="17656" y2="41146"/>
                        <a14:backgroundMark x1="17656" y1="41146" x2="14688" y2="49063"/>
                        <a14:backgroundMark x1="14688" y1="49063" x2="15000" y2="49688"/>
                        <a14:backgroundMark x1="21328" y1="16354" x2="21328" y2="16354"/>
                        <a14:backgroundMark x1="21328" y1="16354" x2="26719" y2="23542"/>
                        <a14:backgroundMark x1="26719" y1="23542" x2="34844" y2="27396"/>
                        <a14:backgroundMark x1="34844" y1="27396" x2="35078" y2="27708"/>
                        <a14:backgroundMark x1="41484" y1="28958" x2="17031" y2="38021"/>
                        <a14:backgroundMark x1="17031" y1="38021" x2="10781" y2="42604"/>
                        <a14:backgroundMark x1="10781" y1="42604" x2="10078" y2="55521"/>
                        <a14:backgroundMark x1="10078" y1="55521" x2="14141" y2="62604"/>
                        <a14:backgroundMark x1="14141" y1="62604" x2="21484" y2="66875"/>
                        <a14:backgroundMark x1="21484" y1="66875" x2="18047" y2="59375"/>
                        <a14:backgroundMark x1="18047" y1="59375" x2="19219" y2="17917"/>
                        <a14:backgroundMark x1="66875" y1="26563" x2="45703" y2="29896"/>
                        <a14:backgroundMark x1="27266" y1="34375" x2="23125" y2="46250"/>
                        <a14:backgroundMark x1="23125" y1="46250" x2="22344" y2="56458"/>
                        <a14:backgroundMark x1="22344" y1="56458" x2="25156" y2="64792"/>
                        <a14:backgroundMark x1="25156" y1="64792" x2="25313" y2="64896"/>
                        <a14:backgroundMark x1="25313" y1="64896" x2="51016" y2="79167"/>
                        <a14:backgroundMark x1="54141" y1="72604" x2="28672" y2="80521"/>
                        <a14:backgroundMark x1="28672" y1="80521" x2="23750" y2="72708"/>
                        <a14:backgroundMark x1="23750" y1="72708" x2="29766" y2="68958"/>
                        <a14:backgroundMark x1="29766" y1="68958" x2="36406" y2="70313"/>
                        <a14:backgroundMark x1="36406" y1="70313" x2="42500" y2="74792"/>
                        <a14:backgroundMark x1="49141" y1="89063" x2="35625" y2="76979"/>
                        <a14:backgroundMark x1="35625" y1="76979" x2="40625" y2="71250"/>
                        <a14:backgroundMark x1="40625" y1="71250" x2="47500" y2="70521"/>
                        <a14:backgroundMark x1="47500" y1="70521" x2="49922" y2="70521"/>
                        <a14:backgroundMark x1="50000" y1="81667" x2="43359" y2="80000"/>
                        <a14:backgroundMark x1="54766" y1="70104" x2="54766" y2="70104"/>
                        <a14:backgroundMark x1="54766" y1="70104" x2="32891" y2="65104"/>
                        <a14:backgroundMark x1="32891" y1="65104" x2="29609" y2="63333"/>
                        <a14:backgroundMark x1="55234" y1="69896" x2="63672" y2="72500"/>
                        <a14:backgroundMark x1="63672" y1="72500" x2="70938" y2="78229"/>
                        <a14:backgroundMark x1="70938" y1="78229" x2="69453" y2="87188"/>
                        <a14:backgroundMark x1="69453" y1="87188" x2="67578" y2="88542"/>
                        <a14:backgroundMark x1="59531" y1="81979" x2="59766" y2="71979"/>
                        <a14:backgroundMark x1="59766" y1="71979" x2="57969" y2="67708"/>
                        <a14:backgroundMark x1="78203" y1="68542" x2="54844" y2="69271"/>
                        <a14:backgroundMark x1="54844" y1="69271" x2="48984" y2="76667"/>
                        <a14:backgroundMark x1="48984" y1="76667" x2="54453" y2="83750"/>
                        <a14:backgroundMark x1="54453" y1="83750" x2="62656" y2="85000"/>
                        <a14:backgroundMark x1="62656" y1="85000" x2="71016" y2="81146"/>
                        <a14:backgroundMark x1="74922" y1="68438" x2="60547" y2="65521"/>
                        <a14:backgroundMark x1="60547" y1="65521" x2="56797" y2="66979"/>
                        <a14:backgroundMark x1="67344" y1="22604" x2="61719" y2="29688"/>
                        <a14:backgroundMark x1="61719" y1="29688" x2="54922" y2="32500"/>
                        <a14:backgroundMark x1="54922" y1="32500" x2="46953" y2="32292"/>
                        <a14:backgroundMark x1="46953" y1="32292" x2="41016" y2="28646"/>
                        <a14:backgroundMark x1="41016" y1="28646" x2="41484" y2="2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-657225"/>
            <a:ext cx="10226198" cy="7972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822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15913</TotalTime>
  <Words>217</Words>
  <Application>Microsoft Office PowerPoint</Application>
  <PresentationFormat>Широкоэкранный</PresentationFormat>
  <Paragraphs>13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Corbel</vt:lpstr>
      <vt:lpstr>Gill Sans MT</vt:lpstr>
      <vt:lpstr>Times New Roman</vt:lpstr>
      <vt:lpstr>Посылка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Гигиена</vt:lpstr>
      <vt:lpstr>Советы доктора воды</vt:lpstr>
      <vt:lpstr>Презентация PowerPoint</vt:lpstr>
      <vt:lpstr>Правильное питание</vt:lpstr>
      <vt:lpstr>Игра «Что разрушает здоровье, что укрепляет».</vt:lpstr>
      <vt:lpstr>Основы правильного питания:</vt:lpstr>
      <vt:lpstr>Презентация PowerPoint</vt:lpstr>
      <vt:lpstr>Режим дня</vt:lpstr>
      <vt:lpstr>Презентация PowerPoint</vt:lpstr>
      <vt:lpstr>Двигательная активность</vt:lpstr>
      <vt:lpstr>Презентация PowerPoint</vt:lpstr>
      <vt:lpstr>Психическое здоровье</vt:lpstr>
      <vt:lpstr>Презентация PowerPoint</vt:lpstr>
      <vt:lpstr>Привычка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</dc:title>
  <dc:creator>Анастасия Киселева</dc:creator>
  <cp:lastModifiedBy>kisan</cp:lastModifiedBy>
  <cp:revision>12</cp:revision>
  <dcterms:created xsi:type="dcterms:W3CDTF">2022-03-09T16:42:05Z</dcterms:created>
  <dcterms:modified xsi:type="dcterms:W3CDTF">2023-01-19T11:28:17Z</dcterms:modified>
</cp:coreProperties>
</file>