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8" r:id="rId3"/>
    <p:sldId id="259" r:id="rId4"/>
    <p:sldId id="260" r:id="rId5"/>
    <p:sldId id="276" r:id="rId6"/>
    <p:sldId id="261" r:id="rId7"/>
    <p:sldId id="262" r:id="rId8"/>
    <p:sldId id="263" r:id="rId9"/>
    <p:sldId id="27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9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6487198-AA60-41F9-8132-E019CC68008F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5D066D9-23A7-4999-800B-C7227220D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slow">
    <p:fade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«Нетрадиционная техника рисования - Рисуем солью»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Выполнила воспитатель: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ru-RU" u="sng" dirty="0" err="1" smtClean="0">
                <a:solidFill>
                  <a:schemeClr val="bg1"/>
                </a:solidFill>
              </a:rPr>
              <a:t>Анисимкова</a:t>
            </a:r>
            <a:r>
              <a:rPr lang="ru-RU" u="sng" dirty="0" smtClean="0">
                <a:solidFill>
                  <a:schemeClr val="bg1"/>
                </a:solidFill>
              </a:rPr>
              <a:t> Анастасия Владимировна</a:t>
            </a:r>
            <a:endParaRPr lang="ru-RU" u="sng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40746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75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"/>
            <a:ext cx="10617920" cy="47798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творческих способностей.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u="sng" dirty="0">
                <a:latin typeface="Times New Roman" pitchFamily="18" charset="0"/>
                <a:ea typeface="Yu Gothic UI" pitchFamily="34" charset="-128"/>
                <a:cs typeface="Times New Roman" pitchFamily="18" charset="0"/>
              </a:rPr>
              <a:t>Обучающая</a:t>
            </a:r>
            <a:r>
              <a:rPr lang="ru-RU" sz="2400" dirty="0">
                <a:latin typeface="Times New Roman" pitchFamily="18" charset="0"/>
                <a:ea typeface="Yu Gothic UI" pitchFamily="34" charset="-128"/>
                <a:cs typeface="Times New Roman" pitchFamily="18" charset="0"/>
              </a:rPr>
              <a:t>: познакомить с одним из видов нетрадиционной техники рисования – рисование солью, научить работать в новой технике, познакомить с практическими навыками нанесения соли на лист бумаги.</a:t>
            </a:r>
          </a:p>
          <a:p>
            <a:r>
              <a:rPr lang="ru-RU" sz="2400" u="sng" dirty="0">
                <a:latin typeface="Times New Roman" pitchFamily="18" charset="0"/>
                <a:ea typeface="Yu Gothic UI" pitchFamily="34" charset="-128"/>
                <a:cs typeface="Times New Roman" pitchFamily="18" charset="0"/>
              </a:rPr>
              <a:t>Развивающая</a:t>
            </a:r>
            <a:r>
              <a:rPr lang="ru-RU" sz="2400" dirty="0">
                <a:latin typeface="Times New Roman" pitchFamily="18" charset="0"/>
                <a:ea typeface="Yu Gothic UI" pitchFamily="34" charset="-128"/>
                <a:cs typeface="Times New Roman" pitchFamily="18" charset="0"/>
              </a:rPr>
              <a:t>: развивать художественно – эстетические способности детей, воображение и инициативу, мелкую моторику рук, интерес к художественному творчеству, эстетические чувства к прекрасному, наглядно-образное мышление.</a:t>
            </a:r>
          </a:p>
          <a:p>
            <a:r>
              <a:rPr lang="ru-RU" sz="2400" u="sng" dirty="0">
                <a:latin typeface="Times New Roman" pitchFamily="18" charset="0"/>
                <a:ea typeface="Yu Gothic UI" pitchFamily="34" charset="-128"/>
                <a:cs typeface="Times New Roman" pitchFamily="18" charset="0"/>
              </a:rPr>
              <a:t>Воспитывающая</a:t>
            </a:r>
            <a:r>
              <a:rPr lang="ru-RU" sz="2400" dirty="0">
                <a:latin typeface="Times New Roman" pitchFamily="18" charset="0"/>
                <a:ea typeface="Yu Gothic UI" pitchFamily="34" charset="-128"/>
                <a:cs typeface="Times New Roman" pitchFamily="18" charset="0"/>
              </a:rPr>
              <a:t>: воспитывать художественный вкус, аккуратность в работе, чувство прекрасного, самостоятельность.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Анастасия\Desktop\1647752874_26-amiel-club-p-kartinki-s-kraskami-i-kistochkami-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778" y="4421333"/>
            <a:ext cx="2198277" cy="2187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08545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75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11022635" cy="43918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Хочу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вас познакомить с необычной интересной и оригинальной техникой нетрадиционного рисования – это рисование солью.   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  Соль – это материал доступный, простой в использовании, экологически безопасный, здоровье - сберегающий, а главное, способный максимально разбудить фантазию ребёнка. Сколько сладких мгновений может испытать маленький художник, рассыпая соль для создания своего шедевра! Рисование солью на ряду с развитием художественно-творческой активности детей, их фантазии совершенствует мелкую моторику рук, стимулирует развитие речи, даёт колоссальный арт - терапевтический эффект.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Китайская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пословица гласит: «Расскажи - и я забуду, покажи - и я запомню, дай попробовать - и я пойму».</a:t>
            </a:r>
          </a:p>
        </p:txBody>
      </p:sp>
      <p:pic>
        <p:nvPicPr>
          <p:cNvPr id="4" name="Picture 3" descr="C:\Users\Анастасия\Desktop\1647752874_26-amiel-club-p-kartinki-s-kraskami-i-kistochkami-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2084" y="4045527"/>
            <a:ext cx="2575971" cy="2563092"/>
          </a:xfrm>
          <a:prstGeom prst="rect">
            <a:avLst/>
          </a:prstGeom>
          <a:noFill/>
        </p:spPr>
      </p:pic>
      <p:pic>
        <p:nvPicPr>
          <p:cNvPr id="5" name="Picture 3" descr="C:\Users\Анастасия\Desktop\1647752874_26-amiel-club-p-kartinki-s-kraskami-i-kistochkami-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124" y="4490606"/>
            <a:ext cx="2198277" cy="2187286"/>
          </a:xfrm>
          <a:prstGeom prst="rect">
            <a:avLst/>
          </a:prstGeom>
          <a:noFill/>
        </p:spPr>
      </p:pic>
      <p:pic>
        <p:nvPicPr>
          <p:cNvPr id="6" name="Picture 3" descr="C:\Users\Анастасия\Desktop\1647752874_26-amiel-club-p-kartinki-s-kraskami-i-kistochkami-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3927" y="4114800"/>
            <a:ext cx="2520274" cy="25076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581407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75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4" y="286604"/>
            <a:ext cx="9905999" cy="887104"/>
          </a:xfrm>
        </p:spPr>
        <p:txBody>
          <a:bodyPr>
            <a:normAutofit/>
          </a:bodyPr>
          <a:lstStyle/>
          <a:p>
            <a:r>
              <a:rPr lang="ru-RU" dirty="0" smtClean="0"/>
              <a:t>Техника рисования способствует: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4" y="1173709"/>
            <a:ext cx="9905999" cy="5336274"/>
          </a:xfrm>
        </p:spPr>
        <p:txBody>
          <a:bodyPr/>
          <a:lstStyle/>
          <a:p>
            <a:r>
              <a:rPr lang="ru-RU" dirty="0" smtClean="0"/>
              <a:t>Снятию детских страхов</a:t>
            </a:r>
          </a:p>
          <a:p>
            <a:r>
              <a:rPr lang="ru-RU" dirty="0" smtClean="0"/>
              <a:t>Развивает уверенность в своих силах</a:t>
            </a:r>
          </a:p>
          <a:p>
            <a:r>
              <a:rPr lang="ru-RU" dirty="0" smtClean="0"/>
              <a:t>Развивает пространственное мышление </a:t>
            </a:r>
          </a:p>
          <a:p>
            <a:r>
              <a:rPr lang="ru-RU" dirty="0" smtClean="0"/>
              <a:t>Учит детей работать с разнообразным материалом</a:t>
            </a:r>
          </a:p>
          <a:p>
            <a:r>
              <a:rPr lang="ru-RU" dirty="0" smtClean="0"/>
              <a:t>Развивает творческие способности</a:t>
            </a:r>
          </a:p>
          <a:p>
            <a:r>
              <a:rPr lang="ru-RU" dirty="0" smtClean="0"/>
              <a:t>Развивает мелкую моторику рук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34469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75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техники использовали</a:t>
            </a:r>
          </a:p>
          <a:p>
            <a:r>
              <a:rPr lang="ru-RU" dirty="0" smtClean="0"/>
              <a:t>Выполнялось в 2 этапа </a:t>
            </a:r>
          </a:p>
          <a:p>
            <a:r>
              <a:rPr lang="ru-RU" dirty="0" smtClean="0"/>
              <a:t>1 этап</a:t>
            </a:r>
          </a:p>
          <a:p>
            <a:r>
              <a:rPr lang="ru-RU" dirty="0" smtClean="0"/>
              <a:t>2 этап</a:t>
            </a:r>
            <a:endParaRPr lang="ru-RU" dirty="0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3345" y="824209"/>
            <a:ext cx="103493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Рисование солью «Наша планета Земля»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настасия\Downloads\IMG2024020716193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583" y="1692851"/>
            <a:ext cx="4872702" cy="3668858"/>
          </a:xfrm>
          <a:prstGeom prst="rect">
            <a:avLst/>
          </a:prstGeom>
          <a:noFill/>
        </p:spPr>
      </p:pic>
      <p:pic>
        <p:nvPicPr>
          <p:cNvPr id="1027" name="Picture 3" descr="C:\Users\Анастасия\Downloads\IMG202402071619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2648" y="1679866"/>
            <a:ext cx="4871547" cy="36679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876331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75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4" y="259310"/>
            <a:ext cx="9905999" cy="116005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Смазываем шаблон клеем ПВА, Насыпаем соль </a:t>
            </a:r>
            <a:endParaRPr lang="ru-RU" dirty="0"/>
          </a:p>
        </p:txBody>
      </p:sp>
      <p:pic>
        <p:nvPicPr>
          <p:cNvPr id="2050" name="Picture 2" descr="C:\Users\Анастасия\Downloads\IMG2024020716275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97" y="2660073"/>
            <a:ext cx="5170562" cy="3893128"/>
          </a:xfrm>
          <a:prstGeom prst="rect">
            <a:avLst/>
          </a:prstGeom>
          <a:noFill/>
        </p:spPr>
      </p:pic>
      <p:pic>
        <p:nvPicPr>
          <p:cNvPr id="2051" name="Picture 3" descr="C:\Users\Анастасия\Downloads\IMG202402071627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44837" y="1543919"/>
            <a:ext cx="5211690" cy="392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07405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75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4" y="618519"/>
            <a:ext cx="9905999" cy="7053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Добавляем в краску воду и наносим на соль </a:t>
            </a:r>
            <a:endParaRPr lang="ru-RU" dirty="0"/>
          </a:p>
        </p:txBody>
      </p:sp>
      <p:pic>
        <p:nvPicPr>
          <p:cNvPr id="3074" name="Picture 2" descr="C:\Users\Анастасия\Downloads\IMG2024020716400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027" y="1330037"/>
            <a:ext cx="3911871" cy="5195454"/>
          </a:xfrm>
          <a:prstGeom prst="rect">
            <a:avLst/>
          </a:prstGeom>
          <a:noFill/>
        </p:spPr>
      </p:pic>
      <p:pic>
        <p:nvPicPr>
          <p:cNvPr id="3078" name="Picture 6" descr="C:\Users\Анастасия\Downloads\IMG202402071622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282" y="961978"/>
            <a:ext cx="4282882" cy="56882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13693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75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4" y="368491"/>
            <a:ext cx="9905999" cy="1023582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 </a:t>
            </a:r>
            <a:endParaRPr lang="ru-RU" dirty="0"/>
          </a:p>
        </p:txBody>
      </p:sp>
      <p:pic>
        <p:nvPicPr>
          <p:cNvPr id="6" name="Picture 4" descr="C:\Users\Анастасия\Downloads\IMG_20240219_14550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273" y="1643773"/>
            <a:ext cx="9652000" cy="42797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67887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75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349</TotalTime>
  <Words>103</Words>
  <Application>Microsoft Office PowerPoint</Application>
  <PresentationFormat>Произвольный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«Нетрадиционная техника рисования - Рисуем солью»</vt:lpstr>
      <vt:lpstr>Слайд 2</vt:lpstr>
      <vt:lpstr>Слайд 3</vt:lpstr>
      <vt:lpstr>Техника рисования способствует:</vt:lpstr>
      <vt:lpstr>Слайд 5</vt:lpstr>
      <vt:lpstr>Слайд 6</vt:lpstr>
      <vt:lpstr>Смазываем шаблон клеем ПВА, Насыпаем соль </vt:lpstr>
      <vt:lpstr>Добавляем в краску воду и наносим на соль </vt:lpstr>
      <vt:lpstr>Спасибо за внимание!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Анастасия</cp:lastModifiedBy>
  <cp:revision>38</cp:revision>
  <dcterms:created xsi:type="dcterms:W3CDTF">2019-11-17T13:40:02Z</dcterms:created>
  <dcterms:modified xsi:type="dcterms:W3CDTF">2024-02-21T06:01:34Z</dcterms:modified>
</cp:coreProperties>
</file>