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1pPr>
    <a:lvl2pPr marL="0" marR="0" indent="4572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2pPr>
    <a:lvl3pPr marL="0" marR="0" indent="9144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3pPr>
    <a:lvl4pPr marL="0" marR="0" indent="13716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4pPr>
    <a:lvl5pPr marL="0" marR="0" indent="18288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5pPr>
    <a:lvl6pPr marL="0" marR="0" indent="22860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6pPr>
    <a:lvl7pPr marL="0" marR="0" indent="27432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7pPr>
    <a:lvl8pPr marL="0" marR="0" indent="32004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8pPr>
    <a:lvl9pPr marL="0" marR="0" indent="36576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217956"/>
              <a:satOff val="14368"/>
              <a:lumOff val="17764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CEEEE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571091"/>
              <a:satOff val="15926"/>
              <a:lumOff val="22314"/>
            </a:schemeClr>
          </a:solidFill>
        </a:fill>
      </a:tcStyle>
    </a:firstCol>
    <a:lastRow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45B43B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45B43B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9036"/>
              <a:lumOff val="17111"/>
            </a:schemeClr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BD17"/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FBD17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8A2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CEEEF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32C5B9"/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2">
                  <a:hueOff val="240640"/>
                  <a:satOff val="2542"/>
                  <a:lumOff val="-13198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240640"/>
              <a:satOff val="2542"/>
              <a:lumOff val="-13198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F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Автор и дата"/>
          <p:cNvSpPr txBox="1"/>
          <p:nvPr>
            <p:ph type="body" sz="quarter" idx="21" hasCustomPrompt="1"/>
          </p:nvPr>
        </p:nvSpPr>
        <p:spPr>
          <a:xfrm>
            <a:off x="1219200" y="11986162"/>
            <a:ext cx="21945599" cy="605791"/>
          </a:xfrm>
          <a:prstGeom prst="rect">
            <a:avLst/>
          </a:prstGeom>
        </p:spPr>
        <p:txBody>
          <a:bodyPr/>
          <a:lstStyle>
            <a:lvl1pPr marL="0" indent="0" algn="ctr" defTabSz="808990">
              <a:lnSpc>
                <a:spcPct val="100000"/>
              </a:lnSpc>
              <a:spcBef>
                <a:spcPts val="0"/>
              </a:spcBef>
              <a:buSzTx/>
              <a:buNone/>
              <a:defRPr spc="-29" sz="2940"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pPr/>
            <a:r>
              <a:t>Автор и дата</a:t>
            </a:r>
          </a:p>
        </p:txBody>
      </p:sp>
      <p:sp>
        <p:nvSpPr>
          <p:cNvPr id="12" name="Заголовок презентации"/>
          <p:cNvSpPr txBox="1"/>
          <p:nvPr>
            <p:ph type="title" hasCustomPrompt="1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</p:spPr>
        <p:txBody>
          <a:bodyPr anchor="b"/>
          <a:lstStyle>
            <a:lvl1pPr>
              <a:defRPr spc="-128" sz="12800"/>
            </a:lvl1pPr>
          </a:lstStyle>
          <a:p>
            <a:pPr/>
            <a:r>
              <a:t>Заголовок презентации</a:t>
            </a:r>
          </a:p>
        </p:txBody>
      </p:sp>
      <p:sp>
        <p:nvSpPr>
          <p:cNvPr id="13" name="Уровень текста 1…"/>
          <p:cNvSpPr txBox="1"/>
          <p:nvPr>
            <p:ph type="body" sz="quarter" idx="1" hasCustomPrompt="1"/>
          </p:nvPr>
        </p:nvSpPr>
        <p:spPr>
          <a:xfrm>
            <a:off x="1219200" y="7567579"/>
            <a:ext cx="21945600" cy="2250593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9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  <a:lvl2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9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2pPr>
            <a:lvl3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9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3pPr>
            <a:lvl4pPr marL="0" indent="13716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9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4pPr>
            <a:lvl5pPr marL="0" indent="18288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9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5pPr>
          </a:lstStyle>
          <a:p>
            <a:pPr/>
            <a:r>
              <a:t>Подзаголовок презентации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Сообщ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Уровень текста 1…"/>
          <p:cNvSpPr txBox="1"/>
          <p:nvPr>
            <p:ph type="body" idx="1" hasCustomPrompt="1"/>
          </p:nvPr>
        </p:nvSpPr>
        <p:spPr>
          <a:xfrm>
            <a:off x="1219200" y="3251200"/>
            <a:ext cx="21945600" cy="66040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1pPr>
            <a:lvl2pPr marL="0" indent="4572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2pPr>
            <a:lvl3pPr marL="0" indent="9144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3pPr>
            <a:lvl4pPr marL="0" indent="13716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4pPr>
            <a:lvl5pPr marL="0" indent="18288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5pPr>
          </a:lstStyle>
          <a:p>
            <a:pPr/>
            <a:r>
              <a:t>Сообщение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Важный фа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Информация о факте"/>
          <p:cNvSpPr txBox="1"/>
          <p:nvPr>
            <p:ph type="body" sz="quarter" idx="21" hasCustomPrompt="1"/>
          </p:nvPr>
        </p:nvSpPr>
        <p:spPr>
          <a:xfrm>
            <a:off x="1219200" y="8462239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pc="-42" sz="422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Информация о факте</a:t>
            </a:r>
          </a:p>
        </p:txBody>
      </p:sp>
      <p:sp>
        <p:nvSpPr>
          <p:cNvPr id="107" name="Уровень текста 1…"/>
          <p:cNvSpPr txBox="1"/>
          <p:nvPr>
            <p:ph type="body" sz="half" idx="1" hasCustomPrompt="1"/>
          </p:nvPr>
        </p:nvSpPr>
        <p:spPr>
          <a:xfrm>
            <a:off x="1219200" y="4214484"/>
            <a:ext cx="21945600" cy="4269708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1pPr>
            <a:lvl2pPr marL="0" indent="4572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2pPr>
            <a:lvl3pPr marL="0" indent="9144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3pPr>
            <a:lvl4pPr marL="0" indent="13716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4pPr>
            <a:lvl5pPr marL="0" indent="18288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5pPr>
          </a:lstStyle>
          <a:p>
            <a:pPr/>
            <a:r>
              <a:t>100 %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Авторство"/>
          <p:cNvSpPr txBox="1"/>
          <p:nvPr>
            <p:ph type="body" sz="quarter" idx="21" hasCustomPrompt="1"/>
          </p:nvPr>
        </p:nvSpPr>
        <p:spPr>
          <a:xfrm>
            <a:off x="1219200" y="11100053"/>
            <a:ext cx="21945602" cy="832613"/>
          </a:xfrm>
          <a:prstGeom prst="rect">
            <a:avLst/>
          </a:prstGeom>
        </p:spPr>
        <p:txBody>
          <a:bodyPr anchor="ctr"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pc="-42" sz="422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Авторство</a:t>
            </a:r>
          </a:p>
        </p:txBody>
      </p:sp>
      <p:sp>
        <p:nvSpPr>
          <p:cNvPr id="116" name="Уровень текста 1…"/>
          <p:cNvSpPr txBox="1"/>
          <p:nvPr>
            <p:ph type="body" sz="half" idx="1" hasCustomPrompt="1"/>
          </p:nvPr>
        </p:nvSpPr>
        <p:spPr>
          <a:xfrm>
            <a:off x="1219200" y="4178300"/>
            <a:ext cx="21945600" cy="4416425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1pPr>
            <a:lvl2pPr marL="0" indent="4572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2pPr>
            <a:lvl3pPr marL="0" indent="9144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3pPr>
            <a:lvl4pPr marL="0" indent="13716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4pPr>
            <a:lvl5pPr marL="0" indent="18288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5pPr>
          </a:lstStyle>
          <a:p>
            <a:pPr/>
            <a:r>
              <a:t>«Важная цитата»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Море и небо на закате 2"/>
          <p:cNvSpPr/>
          <p:nvPr>
            <p:ph type="pic" sz="quarter" idx="21"/>
          </p:nvPr>
        </p:nvSpPr>
        <p:spPr>
          <a:xfrm>
            <a:off x="15744825" y="5581752"/>
            <a:ext cx="7365408" cy="82804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Море и небо на закате 1"/>
          <p:cNvSpPr/>
          <p:nvPr>
            <p:ph type="pic" sz="quarter" idx="22"/>
          </p:nvPr>
        </p:nvSpPr>
        <p:spPr>
          <a:xfrm>
            <a:off x="15363825" y="1270000"/>
            <a:ext cx="8115300" cy="540900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Пляж и море на закате"/>
          <p:cNvSpPr/>
          <p:nvPr>
            <p:ph type="pic" idx="23"/>
          </p:nvPr>
        </p:nvSpPr>
        <p:spPr>
          <a:xfrm>
            <a:off x="-63500" y="1270000"/>
            <a:ext cx="16764000" cy="1117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пляж и море на закате"/>
          <p:cNvSpPr/>
          <p:nvPr>
            <p:ph type="pic" idx="21"/>
          </p:nvPr>
        </p:nvSpPr>
        <p:spPr>
          <a:xfrm>
            <a:off x="1270000" y="-423334"/>
            <a:ext cx="21844000" cy="145626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 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ляж и море на закате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Заголовок презентации"/>
          <p:cNvSpPr txBox="1"/>
          <p:nvPr>
            <p:ph type="title" hasCustomPrompt="1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</p:spPr>
        <p:txBody>
          <a:bodyPr anchor="b"/>
          <a:lstStyle>
            <a:lvl1pPr>
              <a:defRPr spc="-128" sz="12800">
                <a:solidFill>
                  <a:srgbClr val="FFFFFF"/>
                </a:solidFill>
              </a:defRPr>
            </a:lvl1pPr>
          </a:lstStyle>
          <a:p>
            <a:pPr/>
            <a:r>
              <a:t>Заголовок презентации</a:t>
            </a:r>
          </a:p>
        </p:txBody>
      </p:sp>
      <p:sp>
        <p:nvSpPr>
          <p:cNvPr id="23" name="Уровень текста 1…"/>
          <p:cNvSpPr txBox="1"/>
          <p:nvPr>
            <p:ph type="body" sz="quarter" idx="1" hasCustomPrompt="1"/>
          </p:nvPr>
        </p:nvSpPr>
        <p:spPr>
          <a:xfrm>
            <a:off x="1219200" y="7569200"/>
            <a:ext cx="21945600" cy="2252112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9" sz="6000">
                <a:solidFill>
                  <a:srgbClr val="FFFFFF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  <a:lvl2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9" sz="6000">
                <a:solidFill>
                  <a:srgbClr val="FFFFFF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2pPr>
            <a:lvl3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9" sz="6000">
                <a:solidFill>
                  <a:srgbClr val="FFFFFF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3pPr>
            <a:lvl4pPr marL="0" indent="13716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9" sz="6000">
                <a:solidFill>
                  <a:srgbClr val="FFFFFF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4pPr>
            <a:lvl5pPr marL="0" indent="18288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9" sz="6000">
                <a:solidFill>
                  <a:srgbClr val="FFFFFF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5pPr>
          </a:lstStyle>
          <a:p>
            <a:pPr/>
            <a:r>
              <a:t>Подзаголовок презентации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Автор и дата"/>
          <p:cNvSpPr txBox="1"/>
          <p:nvPr>
            <p:ph type="body" sz="quarter" idx="22" hasCustomPrompt="1"/>
          </p:nvPr>
        </p:nvSpPr>
        <p:spPr>
          <a:xfrm>
            <a:off x="1219200" y="11988800"/>
            <a:ext cx="21945602" cy="605791"/>
          </a:xfrm>
          <a:prstGeom prst="rect">
            <a:avLst/>
          </a:prstGeom>
        </p:spPr>
        <p:txBody>
          <a:bodyPr/>
          <a:lstStyle>
            <a:lvl1pPr marL="0" indent="0" algn="ctr" defTabSz="808990">
              <a:lnSpc>
                <a:spcPct val="100000"/>
              </a:lnSpc>
              <a:spcBef>
                <a:spcPts val="0"/>
              </a:spcBef>
              <a:buSzTx/>
              <a:buNone/>
              <a:defRPr spc="-29" sz="294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pPr/>
            <a:r>
              <a:t>Автор и дата</a:t>
            </a:r>
          </a:p>
        </p:txBody>
      </p:sp>
      <p:sp>
        <p:nvSpPr>
          <p:cNvPr id="2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 фото (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Заголовок слайда"/>
          <p:cNvSpPr txBox="1"/>
          <p:nvPr>
            <p:ph type="title" hasCustomPrompt="1"/>
          </p:nvPr>
        </p:nvSpPr>
        <p:spPr>
          <a:xfrm>
            <a:off x="1215495" y="4585102"/>
            <a:ext cx="9757338" cy="2540001"/>
          </a:xfrm>
          <a:prstGeom prst="rect">
            <a:avLst/>
          </a:prstGeom>
        </p:spPr>
        <p:txBody>
          <a:bodyPr anchor="b"/>
          <a:lstStyle/>
          <a:p>
            <a:pPr/>
            <a:r>
              <a:t>Заголовок слайда</a:t>
            </a:r>
          </a:p>
        </p:txBody>
      </p:sp>
      <p:sp>
        <p:nvSpPr>
          <p:cNvPr id="33" name="Море и небо на закате"/>
          <p:cNvSpPr/>
          <p:nvPr>
            <p:ph type="pic" idx="21"/>
          </p:nvPr>
        </p:nvSpPr>
        <p:spPr>
          <a:xfrm>
            <a:off x="9283700" y="1270000"/>
            <a:ext cx="16751300" cy="1117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4" name="Уровень текста 1…"/>
          <p:cNvSpPr txBox="1"/>
          <p:nvPr>
            <p:ph type="body" sz="quarter" idx="1" hasCustomPrompt="1"/>
          </p:nvPr>
        </p:nvSpPr>
        <p:spPr>
          <a:xfrm>
            <a:off x="1219200" y="7016750"/>
            <a:ext cx="9753600" cy="5416550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  <a:lvl2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2pPr>
            <a:lvl3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3pPr>
            <a:lvl4pPr marL="0" indent="13716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4pPr>
            <a:lvl5pPr marL="0" indent="18288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5pPr>
          </a:lstStyle>
          <a:p>
            <a:pPr/>
            <a:r>
              <a:t>Подзаголовок слайда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Заголовок слайда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43" name="Уровень текста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4" name="Подзаголовок слайда"/>
          <p:cNvSpPr txBox="1"/>
          <p:nvPr>
            <p:ph type="body" sz="quarter" idx="21" hasCustomPrompt="1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pc="-42" sz="422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Подзаголовок слайда</a:t>
            </a:r>
          </a:p>
        </p:txBody>
      </p:sp>
      <p:sp>
        <p:nvSpPr>
          <p:cNvPr id="4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Уровень текста 1…"/>
          <p:cNvSpPr txBox="1"/>
          <p:nvPr>
            <p:ph type="body" idx="1" hasCustomPrompt="1"/>
          </p:nvPr>
        </p:nvSpPr>
        <p:spPr>
          <a:xfrm>
            <a:off x="1219200" y="4013200"/>
            <a:ext cx="21945600" cy="8487148"/>
          </a:xfrm>
          <a:prstGeom prst="rect">
            <a:avLst/>
          </a:prstGeom>
        </p:spPr>
        <p:txBody>
          <a:bodyPr numCol="2" spcCol="2558384"/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Заголовок слайда"/>
          <p:cNvSpPr txBox="1"/>
          <p:nvPr>
            <p:ph type="title" hasCustomPrompt="1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61" name="Море и небо на закате"/>
          <p:cNvSpPr/>
          <p:nvPr>
            <p:ph type="pic" idx="21"/>
          </p:nvPr>
        </p:nvSpPr>
        <p:spPr>
          <a:xfrm>
            <a:off x="12192644" y="718588"/>
            <a:ext cx="10972801" cy="1232962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2" name="Подзаголовок слайда"/>
          <p:cNvSpPr txBox="1"/>
          <p:nvPr>
            <p:ph type="body" sz="quarter" idx="22" hasCustomPrompt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pc="-42" sz="422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Подзаголовок слайда</a:t>
            </a:r>
          </a:p>
        </p:txBody>
      </p:sp>
      <p:sp>
        <p:nvSpPr>
          <p:cNvPr id="63" name="Уровень текста 1…"/>
          <p:cNvSpPr txBox="1"/>
          <p:nvPr>
            <p:ph type="body" sz="half" idx="1" hasCustomPrompt="1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</p:spPr>
        <p:txBody>
          <a:bodyPr/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Номер слайда"/>
          <p:cNvSpPr txBox="1"/>
          <p:nvPr>
            <p:ph type="sldNum" sz="quarter" idx="2"/>
          </p:nvPr>
        </p:nvSpPr>
        <p:spPr>
          <a:xfrm>
            <a:off x="11993880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раздела"/>
          <p:cNvSpPr txBox="1"/>
          <p:nvPr>
            <p:ph type="title" hasCustomPrompt="1"/>
          </p:nvPr>
        </p:nvSpPr>
        <p:spPr>
          <a:xfrm>
            <a:off x="1219200" y="3242270"/>
            <a:ext cx="21945600" cy="6604001"/>
          </a:xfrm>
          <a:prstGeom prst="rect">
            <a:avLst/>
          </a:prstGeom>
        </p:spPr>
        <p:txBody>
          <a:bodyPr anchor="ctr"/>
          <a:lstStyle>
            <a:lvl1pPr>
              <a:defRPr spc="0" sz="12800"/>
            </a:lvl1pPr>
          </a:lstStyle>
          <a:p>
            <a:pPr/>
            <a:r>
              <a:t>Заголовок раздела</a:t>
            </a:r>
          </a:p>
        </p:txBody>
      </p:sp>
      <p:sp>
        <p:nvSpPr>
          <p:cNvPr id="72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Заголовок слайда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80" name="Подзаголовок слайда"/>
          <p:cNvSpPr txBox="1"/>
          <p:nvPr>
            <p:ph type="body" sz="quarter" idx="21" hasCustomPrompt="1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pc="-42" sz="422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Подзаголовок слайда</a:t>
            </a:r>
          </a:p>
        </p:txBody>
      </p:sp>
      <p:sp>
        <p:nvSpPr>
          <p:cNvPr id="81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Заголовок повестки дня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Заголовок повестки дня</a:t>
            </a:r>
          </a:p>
        </p:txBody>
      </p:sp>
      <p:sp>
        <p:nvSpPr>
          <p:cNvPr id="89" name="Уровень текста 1…"/>
          <p:cNvSpPr txBox="1"/>
          <p:nvPr>
            <p:ph type="body" idx="1" hasCustomPrompt="1"/>
          </p:nvPr>
        </p:nvSpPr>
        <p:spPr>
          <a:xfrm>
            <a:off x="1219200" y="4013200"/>
            <a:ext cx="21945600" cy="838554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buSzTx/>
              <a:buNone/>
              <a:defRPr spc="-136" sz="6800">
                <a:latin typeface="Canela Deck Regular"/>
                <a:ea typeface="Canela Deck Regular"/>
                <a:cs typeface="Canela Deck Regular"/>
                <a:sym typeface="Canela Deck Regular"/>
              </a:defRPr>
            </a:lvl1pPr>
            <a:lvl2pPr marL="0" indent="457200" defTabSz="825500">
              <a:lnSpc>
                <a:spcPct val="100000"/>
              </a:lnSpc>
              <a:buSzTx/>
              <a:buNone/>
              <a:defRPr spc="-136" sz="6800">
                <a:latin typeface="Canela Deck Regular"/>
                <a:ea typeface="Canela Deck Regular"/>
                <a:cs typeface="Canela Deck Regular"/>
                <a:sym typeface="Canela Deck Regular"/>
              </a:defRPr>
            </a:lvl2pPr>
            <a:lvl3pPr marL="0" indent="914400" defTabSz="825500">
              <a:lnSpc>
                <a:spcPct val="100000"/>
              </a:lnSpc>
              <a:buSzTx/>
              <a:buNone/>
              <a:defRPr spc="-136" sz="6800">
                <a:latin typeface="Canela Deck Regular"/>
                <a:ea typeface="Canela Deck Regular"/>
                <a:cs typeface="Canela Deck Regular"/>
                <a:sym typeface="Canela Deck Regular"/>
              </a:defRPr>
            </a:lvl3pPr>
            <a:lvl4pPr marL="0" indent="1371600" defTabSz="825500">
              <a:lnSpc>
                <a:spcPct val="100000"/>
              </a:lnSpc>
              <a:buSzTx/>
              <a:buNone/>
              <a:defRPr spc="-136" sz="6800">
                <a:latin typeface="Canela Deck Regular"/>
                <a:ea typeface="Canela Deck Regular"/>
                <a:cs typeface="Canela Deck Regular"/>
                <a:sym typeface="Canela Deck Regular"/>
              </a:defRPr>
            </a:lvl4pPr>
            <a:lvl5pPr marL="0" indent="1828800" defTabSz="825500">
              <a:lnSpc>
                <a:spcPct val="100000"/>
              </a:lnSpc>
              <a:buSzTx/>
              <a:buNone/>
              <a:defRPr spc="-136" sz="6800">
                <a:latin typeface="Canela Deck Regular"/>
                <a:ea typeface="Canela Deck Regular"/>
                <a:cs typeface="Canela Deck Regular"/>
                <a:sym typeface="Canela Deck Regular"/>
              </a:defRPr>
            </a:lvl5pPr>
          </a:lstStyle>
          <a:p>
            <a:pPr/>
            <a:r>
              <a:t>Темы повестки дня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0" name="Подзаголовок повестки дня"/>
          <p:cNvSpPr txBox="1"/>
          <p:nvPr>
            <p:ph type="body" sz="quarter" idx="21" hasCustomPrompt="1"/>
          </p:nvPr>
        </p:nvSpPr>
        <p:spPr>
          <a:xfrm>
            <a:off x="1219200" y="2387115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pc="-42" sz="422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Подзаголовок повестки дня</a:t>
            </a:r>
          </a:p>
        </p:txBody>
      </p:sp>
      <p:sp>
        <p:nvSpPr>
          <p:cNvPr id="91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слайда"/>
          <p:cNvSpPr txBox="1"/>
          <p:nvPr>
            <p:ph type="title" hasCustomPrompt="1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Заголовок слайда</a:t>
            </a:r>
          </a:p>
        </p:txBody>
      </p:sp>
      <p:sp>
        <p:nvSpPr>
          <p:cNvPr id="3" name="Уровень текста 1…"/>
          <p:cNvSpPr txBox="1"/>
          <p:nvPr>
            <p:ph type="body" idx="1" hasCustomPrompt="1"/>
          </p:nvPr>
        </p:nvSpPr>
        <p:spPr>
          <a:xfrm>
            <a:off x="1219200" y="4013200"/>
            <a:ext cx="21948577" cy="848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Номер слайда"/>
          <p:cNvSpPr txBox="1"/>
          <p:nvPr>
            <p:ph type="sldNum" sz="quarter" idx="2"/>
          </p:nvPr>
        </p:nvSpPr>
        <p:spPr>
          <a:xfrm>
            <a:off x="11987530" y="12684760"/>
            <a:ext cx="408941" cy="4445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lnSpc>
                <a:spcPct val="100000"/>
              </a:lnSpc>
              <a:defRPr sz="2000">
                <a:solidFill>
                  <a:srgbClr val="5E5E5E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1pPr>
      <a:lvl2pPr marL="0" marR="0" indent="4572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2pPr>
      <a:lvl3pPr marL="0" marR="0" indent="9144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3pPr>
      <a:lvl4pPr marL="0" marR="0" indent="13716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4pPr>
      <a:lvl5pPr marL="0" marR="0" indent="18288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5pPr>
      <a:lvl6pPr marL="0" marR="0" indent="22860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6pPr>
      <a:lvl7pPr marL="0" marR="0" indent="27432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7pPr>
      <a:lvl8pPr marL="0" marR="0" indent="32004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8pPr>
      <a:lvl9pPr marL="0" marR="0" indent="36576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9pPr>
    </p:titleStyle>
    <p:bodyStyle>
      <a:lvl1pPr marL="5461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1pPr>
      <a:lvl2pPr marL="10922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2pPr>
      <a:lvl3pPr marL="16383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3pPr>
      <a:lvl4pPr marL="21844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4pPr>
      <a:lvl5pPr marL="27305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5pPr>
      <a:lvl6pPr marL="32766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6pPr>
      <a:lvl7pPr marL="38227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7pPr>
      <a:lvl8pPr marL="43688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8pPr>
      <a:lvl9pPr marL="49149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5.jpeg"/><Relationship Id="rId3" Type="http://schemas.openxmlformats.org/officeDocument/2006/relationships/image" Target="../media/image16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7.jpeg"/><Relationship Id="rId3" Type="http://schemas.openxmlformats.org/officeDocument/2006/relationships/image" Target="../media/image18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4" Type="http://schemas.openxmlformats.org/officeDocument/2006/relationships/image" Target="../media/image6.jpeg"/><Relationship Id="rId5" Type="http://schemas.openxmlformats.org/officeDocument/2006/relationships/image" Target="../media/image19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0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1.jpeg"/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5" Type="http://schemas.openxmlformats.org/officeDocument/2006/relationships/image" Target="../media/image24.jpeg"/><Relationship Id="rId6" Type="http://schemas.openxmlformats.org/officeDocument/2006/relationships/image" Target="../media/image25.jpeg"/><Relationship Id="rId7" Type="http://schemas.openxmlformats.org/officeDocument/2006/relationships/image" Target="../media/image2.png"/><Relationship Id="rId8" Type="http://schemas.openxmlformats.org/officeDocument/2006/relationships/image" Target="../media/image26.jpeg"/><Relationship Id="rId9" Type="http://schemas.openxmlformats.org/officeDocument/2006/relationships/image" Target="../media/image27.jpeg"/><Relationship Id="rId10" Type="http://schemas.openxmlformats.org/officeDocument/2006/relationships/image" Target="../media/image28.jpeg"/><Relationship Id="rId11" Type="http://schemas.openxmlformats.org/officeDocument/2006/relationships/image" Target="../media/image29.jpeg"/><Relationship Id="rId12" Type="http://schemas.openxmlformats.org/officeDocument/2006/relationships/image" Target="../media/image30.jpeg"/><Relationship Id="rId13" Type="http://schemas.openxmlformats.org/officeDocument/2006/relationships/image" Target="../media/image31.jpeg"/><Relationship Id="rId14" Type="http://schemas.openxmlformats.org/officeDocument/2006/relationships/image" Target="../media/image3.png"/><Relationship Id="rId15" Type="http://schemas.openxmlformats.org/officeDocument/2006/relationships/image" Target="../media/image32.jpeg"/><Relationship Id="rId16" Type="http://schemas.openxmlformats.org/officeDocument/2006/relationships/image" Target="../media/image33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0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0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4" Type="http://schemas.openxmlformats.org/officeDocument/2006/relationships/image" Target="../media/image3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Relationship Id="rId4" Type="http://schemas.openxmlformats.org/officeDocument/2006/relationships/image" Target="../media/image8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9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0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IMG_2194.jpeg" descr="IMG_219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510412" y="4902087"/>
            <a:ext cx="10538274" cy="79037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IMG_2193.jpeg" descr="IMG_2193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97685" y="740927"/>
            <a:ext cx="11404601" cy="736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IMG_2195.jpeg" descr="IMG_219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6804" y="1094448"/>
            <a:ext cx="10956659" cy="68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7" name="IMG_2196.jpeg" descr="IMG_2196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66466" y="4615091"/>
            <a:ext cx="12125003" cy="84328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IMG_2197.jpeg" descr="IMG_219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950808" y="5617298"/>
            <a:ext cx="13512801" cy="762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0" name="IMG_2198.jpeg" descr="IMG_2198.jpeg"/>
          <p:cNvPicPr>
            <a:picLocks noChangeAspect="1"/>
          </p:cNvPicPr>
          <p:nvPr/>
        </p:nvPicPr>
        <p:blipFill>
          <a:blip r:embed="rId3">
            <a:extLst/>
          </a:blip>
          <a:srcRect l="0" t="0" r="0" b="8590"/>
          <a:stretch>
            <a:fillRect/>
          </a:stretch>
        </p:blipFill>
        <p:spPr>
          <a:xfrm>
            <a:off x="1795631" y="958241"/>
            <a:ext cx="11771170" cy="71688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IMG_2199.jpeg" descr="IMG_219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03626" y="1146606"/>
            <a:ext cx="15036801" cy="736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IMG_2200.jpeg" descr="IMG_2200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064420" y="6262660"/>
            <a:ext cx="9708137" cy="67198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IMG_2159.jpeg" descr="IMG_215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74033" y="6969513"/>
            <a:ext cx="9315061" cy="52397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86" name="IMG_2160.jpeg" descr="IMG_2160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903195" y="6728548"/>
            <a:ext cx="8616133" cy="57216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7" name="IMG_2158.jpeg" descr="IMG_2158.jpeg"/>
          <p:cNvPicPr>
            <a:picLocks noChangeAspect="1"/>
          </p:cNvPicPr>
          <p:nvPr/>
        </p:nvPicPr>
        <p:blipFill>
          <a:blip r:embed="rId4">
            <a:extLst/>
          </a:blip>
          <a:srcRect l="47914" t="0" r="0" b="13410"/>
          <a:stretch>
            <a:fillRect/>
          </a:stretch>
        </p:blipFill>
        <p:spPr>
          <a:xfrm>
            <a:off x="13562194" y="557345"/>
            <a:ext cx="7298176" cy="60209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8" name="IMG_2187.jpeg" descr="IMG_2187.jpe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437884" y="863060"/>
            <a:ext cx="8114345" cy="540956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Что  помогает  быть  сильным  и  ловким"/>
          <p:cNvSpPr txBox="1"/>
          <p:nvPr>
            <p:ph type="title"/>
          </p:nvPr>
        </p:nvSpPr>
        <p:spPr>
          <a:xfrm>
            <a:off x="1850553" y="3414600"/>
            <a:ext cx="20682894" cy="6224019"/>
          </a:xfrm>
          <a:prstGeom prst="rect">
            <a:avLst/>
          </a:prstGeom>
        </p:spPr>
        <p:txBody>
          <a:bodyPr/>
          <a:lstStyle/>
          <a:p>
            <a:pPr/>
            <a:r>
              <a:t>Что  помогает  быть  сильным  и  ловким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IMG_2182.jpeg" descr="IMG_218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flipH="1">
            <a:off x="2756361" y="6124172"/>
            <a:ext cx="6924037" cy="6924036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Здравствуйте, ребята! Я решил занятия спортом, но для этого необходимо питаться продуктами, в которых много витаминов. Поможете мне  выбрать их?"/>
          <p:cNvSpPr/>
          <p:nvPr/>
        </p:nvSpPr>
        <p:spPr>
          <a:xfrm>
            <a:off x="10906252" y="489023"/>
            <a:ext cx="10777027" cy="5688609"/>
          </a:xfrm>
          <a:prstGeom prst="wedgeEllipseCallout">
            <a:avLst>
              <a:gd name="adj1" fmla="val -49340"/>
              <a:gd name="adj2" fmla="val 70000"/>
            </a:avLst>
          </a:prstGeom>
          <a:ln w="38100">
            <a:solidFill>
              <a:srgbClr val="371A94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825500">
              <a:lnSpc>
                <a:spcPct val="100000"/>
              </a:lnSpc>
              <a:defRPr spc="-44" sz="44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Здравствуйте, ребята! Я решил занятия спортом, но для этого необходимо питаться продуктами, в которых много витаминов. Поможете мне  выбрать их?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IMG_2203.jpeg" descr="IMG_220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366470" y="5382624"/>
            <a:ext cx="2950751" cy="29507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IMG_2205.jpeg" descr="IMG_2205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33223" y="8793564"/>
            <a:ext cx="4312159" cy="28747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IMG_2206.jpeg" descr="IMG_2206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983883" y="5098970"/>
            <a:ext cx="3186834" cy="318683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IMG_2208.jpeg" descr="IMG_2208.jpe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949054" y="754363"/>
            <a:ext cx="6210653" cy="232899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IMG_2213.jpeg" descr="IMG_2213.jpe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570388" y="1384153"/>
            <a:ext cx="3619374" cy="361937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IMG_2210.png" descr="IMG_2210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3262102" y="814937"/>
            <a:ext cx="3752333" cy="28142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" name="IMG_2209.jpeg" descr="IMG_2209.jpe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8695553" y="4726913"/>
            <a:ext cx="3987278" cy="2595168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" name="IMG_2211.jpeg" descr="IMG_2211.jpe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528495" y="9735220"/>
            <a:ext cx="4072138" cy="26468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" name="IMG_2215.jpeg" descr="IMG_2215.jpeg"/>
          <p:cNvPicPr>
            <a:picLocks noChangeAspect="1"/>
          </p:cNvPicPr>
          <p:nvPr/>
        </p:nvPicPr>
        <p:blipFill>
          <a:blip r:embed="rId10">
            <a:extLst/>
          </a:blip>
          <a:srcRect l="0" t="0" r="4194" b="0"/>
          <a:stretch>
            <a:fillRect/>
          </a:stretch>
        </p:blipFill>
        <p:spPr>
          <a:xfrm>
            <a:off x="5020441" y="4839626"/>
            <a:ext cx="2767525" cy="236962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4" name="IMG_2216.jpeg" descr="IMG_2216.jpe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18551014" y="491165"/>
            <a:ext cx="3461794" cy="3461794"/>
          </a:xfrm>
          <a:prstGeom prst="rect">
            <a:avLst/>
          </a:prstGeom>
          <a:ln w="12700">
            <a:miter lim="400000"/>
          </a:ln>
        </p:spPr>
      </p:pic>
      <p:pic>
        <p:nvPicPr>
          <p:cNvPr id="205" name="IMG_2217.jpeg" descr="IMG_2217.jpe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18384901" y="9143746"/>
            <a:ext cx="4630169" cy="260447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6" name="IMG_2218.jpeg" descr="IMG_2218.jpeg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10777972" y="8841137"/>
            <a:ext cx="4127748" cy="2779628"/>
          </a:xfrm>
          <a:prstGeom prst="rect">
            <a:avLst/>
          </a:prstGeom>
          <a:ln w="12700">
            <a:miter lim="400000"/>
          </a:ln>
        </p:spPr>
      </p:pic>
      <p:pic>
        <p:nvPicPr>
          <p:cNvPr id="207" name="IMG_2219.png" descr="IMG_2219.png"/>
          <p:cNvPicPr>
            <a:picLocks noChangeAspect="1"/>
          </p:cNvPicPr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1858996" y="5336921"/>
            <a:ext cx="3042158" cy="3042158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IMG_2212.jpeg" descr="IMG_2212.jpeg"/>
          <p:cNvPicPr>
            <a:picLocks noChangeAspect="1"/>
          </p:cNvPicPr>
          <p:nvPr/>
        </p:nvPicPr>
        <p:blipFill>
          <a:blip r:embed="rId15">
            <a:extLst/>
          </a:blip>
          <a:srcRect l="0" t="0" r="9967" b="0"/>
          <a:stretch>
            <a:fillRect/>
          </a:stretch>
        </p:blipFill>
        <p:spPr>
          <a:xfrm>
            <a:off x="14932829" y="9173997"/>
            <a:ext cx="3664530" cy="254388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9" name="IMG_2220.jpeg" descr="IMG_2220.jpeg"/>
          <p:cNvPicPr>
            <a:picLocks noChangeAspect="1"/>
          </p:cNvPicPr>
          <p:nvPr/>
        </p:nvPicPr>
        <p:blipFill>
          <a:blip r:embed="rId16">
            <a:extLst/>
          </a:blip>
          <a:stretch>
            <a:fillRect/>
          </a:stretch>
        </p:blipFill>
        <p:spPr>
          <a:xfrm>
            <a:off x="14512976" y="4765702"/>
            <a:ext cx="2938918" cy="293891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IMG_2182.jpeg" descr="IMG_218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56361" y="6124172"/>
            <a:ext cx="6924037" cy="6924036"/>
          </a:xfrm>
          <a:prstGeom prst="rect">
            <a:avLst/>
          </a:prstGeom>
          <a:ln w="12700">
            <a:miter lim="400000"/>
          </a:ln>
        </p:spPr>
      </p:pic>
      <p:sp>
        <p:nvSpPr>
          <p:cNvPr id="212" name="Спасибо! Я был уверен, что вы сможете мне помочь и приготовил кое-что."/>
          <p:cNvSpPr/>
          <p:nvPr/>
        </p:nvSpPr>
        <p:spPr>
          <a:xfrm>
            <a:off x="10122106" y="1083892"/>
            <a:ext cx="10777027" cy="5688609"/>
          </a:xfrm>
          <a:prstGeom prst="wedgeEllipseCallout">
            <a:avLst>
              <a:gd name="adj1" fmla="val -49340"/>
              <a:gd name="adj2" fmla="val 70000"/>
            </a:avLst>
          </a:prstGeom>
          <a:ln w="38100">
            <a:solidFill>
              <a:srgbClr val="371A94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825500">
              <a:lnSpc>
                <a:spcPct val="100000"/>
              </a:lnSpc>
              <a:defRPr spc="-44" sz="44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Спасибо! Я был уверен, что вы сможете мне помочь и приготовил кое-что.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IMG_2182.jpeg" descr="IMG_218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flipH="1">
            <a:off x="2756361" y="6124172"/>
            <a:ext cx="6924037" cy="6924036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До свидания, ребята!"/>
          <p:cNvSpPr/>
          <p:nvPr/>
        </p:nvSpPr>
        <p:spPr>
          <a:xfrm>
            <a:off x="10122106" y="1083892"/>
            <a:ext cx="10777027" cy="5688609"/>
          </a:xfrm>
          <a:prstGeom prst="wedgeEllipseCallout">
            <a:avLst>
              <a:gd name="adj1" fmla="val -49340"/>
              <a:gd name="adj2" fmla="val 70000"/>
            </a:avLst>
          </a:prstGeom>
          <a:ln w="38100">
            <a:solidFill>
              <a:srgbClr val="371A94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825500">
              <a:lnSpc>
                <a:spcPct val="100000"/>
              </a:lnSpc>
              <a:defRPr spc="-53" sz="54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До свидания, ребята!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IMG_2159.jpeg" descr="IMG_215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15208" y="857225"/>
            <a:ext cx="9354225" cy="5261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3" name="IMG_2160.jpeg" descr="IMG_2160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096099" y="743321"/>
            <a:ext cx="8128001" cy="5397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4" name="IMG_2162.jpeg" descr="IMG_2162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552276" y="6716310"/>
            <a:ext cx="10414001" cy="58547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Что  помогает  быть  сильным  и  ловким"/>
          <p:cNvSpPr txBox="1"/>
          <p:nvPr>
            <p:ph type="title"/>
          </p:nvPr>
        </p:nvSpPr>
        <p:spPr>
          <a:xfrm>
            <a:off x="1850553" y="3414600"/>
            <a:ext cx="20682894" cy="6224019"/>
          </a:xfrm>
          <a:prstGeom prst="rect">
            <a:avLst/>
          </a:prstGeom>
        </p:spPr>
        <p:txBody>
          <a:bodyPr/>
          <a:lstStyle/>
          <a:p>
            <a:pPr/>
            <a:r>
              <a:t>Что  помогает  быть  сильным  и  ловким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Что  помогает  быть  сильным  и  ловким"/>
          <p:cNvSpPr txBox="1"/>
          <p:nvPr>
            <p:ph type="title"/>
          </p:nvPr>
        </p:nvSpPr>
        <p:spPr>
          <a:xfrm>
            <a:off x="1850553" y="3414600"/>
            <a:ext cx="20682894" cy="6224019"/>
          </a:xfrm>
          <a:prstGeom prst="rect">
            <a:avLst/>
          </a:prstGeom>
        </p:spPr>
        <p:txBody>
          <a:bodyPr/>
          <a:lstStyle/>
          <a:p>
            <a:pPr/>
            <a:r>
              <a:t>Что  помогает  быть  сильным  и  ловким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IMG_2185.jpeg" descr="IMG_218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06974" y="2077938"/>
            <a:ext cx="16170052" cy="95601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IMG_2185.jpeg" descr="IMG_218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2182" y="355599"/>
            <a:ext cx="13110904" cy="775148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" name="IMG_2189.jpeg" descr="IMG_2189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486784" y="4883352"/>
            <a:ext cx="11714492" cy="81086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IMG_2158.jpeg" descr="IMG_2158.jpeg"/>
          <p:cNvPicPr>
            <a:picLocks noChangeAspect="1"/>
          </p:cNvPicPr>
          <p:nvPr/>
        </p:nvPicPr>
        <p:blipFill>
          <a:blip r:embed="rId2">
            <a:extLst/>
          </a:blip>
          <a:srcRect l="50976" t="0" r="0" b="13697"/>
          <a:stretch>
            <a:fillRect/>
          </a:stretch>
        </p:blipFill>
        <p:spPr>
          <a:xfrm>
            <a:off x="12615709" y="307307"/>
            <a:ext cx="8917626" cy="779053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IMG_2157.jpeg" descr="IMG_2157.jpeg"/>
          <p:cNvPicPr>
            <a:picLocks noChangeAspect="1"/>
          </p:cNvPicPr>
          <p:nvPr/>
        </p:nvPicPr>
        <p:blipFill>
          <a:blip r:embed="rId3">
            <a:extLst/>
          </a:blip>
          <a:srcRect l="15705" t="3593" r="20108" b="0"/>
          <a:stretch>
            <a:fillRect/>
          </a:stretch>
        </p:blipFill>
        <p:spPr>
          <a:xfrm>
            <a:off x="3872880" y="574801"/>
            <a:ext cx="7245904" cy="72554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IMG_2188.jpeg" descr="IMG_2188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960727" y="7215306"/>
            <a:ext cx="9559279" cy="61145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IMG_2190.jpeg" descr="IMG_219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32000" y="95250"/>
            <a:ext cx="20320000" cy="13525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IMG_2191.jpeg" descr="IMG_219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85950" y="0"/>
            <a:ext cx="206121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IMG_2192.png" descr="IMG_219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65011" y="2263687"/>
            <a:ext cx="13253978" cy="994048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23_ClassicWhite">
      <a:majorFont>
        <a:latin typeface="Canela Bold"/>
        <a:ea typeface="Canela Bold"/>
        <a:cs typeface="Canela Bold"/>
      </a:majorFont>
      <a:minorFont>
        <a:latin typeface="Canela Bold"/>
        <a:ea typeface="Canela Bold"/>
        <a:cs typeface="Canela Bold"/>
      </a:minorFont>
    </a:fontScheme>
    <a:fmtScheme name="23_Clas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11303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Avenir Next Regular"/>
            <a:ea typeface="Avenir Next Regular"/>
            <a:cs typeface="Avenir Next Regular"/>
            <a:sym typeface="Avenir N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400" rtl="0" fontAlgn="auto" latinLnBrk="0" hangingPunct="0">
          <a:lnSpc>
            <a:spcPct val="9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Canela Text Regular"/>
            <a:ea typeface="Canela Text Regular"/>
            <a:cs typeface="Canela Text Regular"/>
            <a:sym typeface="Canela T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23_ClassicWhite">
      <a:majorFont>
        <a:latin typeface="Canela Bold"/>
        <a:ea typeface="Canela Bold"/>
        <a:cs typeface="Canela Bold"/>
      </a:majorFont>
      <a:minorFont>
        <a:latin typeface="Canela Bold"/>
        <a:ea typeface="Canela Bold"/>
        <a:cs typeface="Canela Bold"/>
      </a:minorFont>
    </a:fontScheme>
    <a:fmtScheme name="23_Clas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11303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Avenir Next Regular"/>
            <a:ea typeface="Avenir Next Regular"/>
            <a:cs typeface="Avenir Next Regular"/>
            <a:sym typeface="Avenir N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400" rtl="0" fontAlgn="auto" latinLnBrk="0" hangingPunct="0">
          <a:lnSpc>
            <a:spcPct val="9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Canela Text Regular"/>
            <a:ea typeface="Canela Text Regular"/>
            <a:cs typeface="Canela Text Regular"/>
            <a:sym typeface="Canela T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