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2" r:id="rId6"/>
    <p:sldId id="263" r:id="rId7"/>
    <p:sldId id="265" r:id="rId8"/>
    <p:sldId id="264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49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381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4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12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934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57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15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638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29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18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399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54A13-9B99-45BE-A33B-9EA361A2DFC7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48DFC-9068-456E-95E7-F6957DA66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8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3264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Улуттук</a:t>
            </a:r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спорт </a:t>
            </a:r>
            <a:r>
              <a:rPr lang="ru-RU" sz="6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оюндары</a:t>
            </a:r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Баяндагыч</a:t>
            </a:r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буйрук</a:t>
            </a:r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этиштер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54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45523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Сабактын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максаттары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Көрсөткүчтөр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Тилдик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Жаңы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лексика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менен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таанышышат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активдештирет.Баяндагыч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буйрук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этиштер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жөнүндө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билишет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Окуучулар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боюнча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жаңы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сөздөрдү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пайдалана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алышса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Баяндагыч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буйрук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этиштерди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пайдалана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алышса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Кептик-катнаштык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</a:t>
            </a: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Улуттук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спорт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оюндары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жөнүндө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айтып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суроолорго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жооп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алышат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Улуттук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оюндарын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атай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алышса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өзгөчөлүктөрү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жөнүндө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айтып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жазып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суроолорго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жооп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алышса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Социомаданий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элинин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улуттук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оюндарынын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болушу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жөнүндө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билишет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элинин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улуттук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спорт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оюндары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алардын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арасынан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сайыш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оюну</a:t>
            </a: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жөнүндө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айтып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алышса</a:t>
            </a: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900" dirty="0">
                <a:solidFill>
                  <a:srgbClr val="0070C0"/>
                </a:solidFill>
              </a:rPr>
              <a:t/>
            </a:r>
            <a:br>
              <a:rPr lang="ru-RU" sz="4900" dirty="0">
                <a:solidFill>
                  <a:srgbClr val="0070C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364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976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Лексика:</a:t>
            </a: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күлүк</a:t>
            </a:r>
            <a:r>
              <a:rPr lang="ru-RU" sz="7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7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чап</a:t>
            </a:r>
            <a:r>
              <a:rPr lang="ru-RU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чапты,тыйын</a:t>
            </a:r>
            <a:r>
              <a:rPr lang="ru-RU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</a:t>
            </a:r>
            <a:r>
              <a:rPr lang="ky-KG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ң</a:t>
            </a:r>
            <a:r>
              <a:rPr lang="ru-RU" sz="7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</a:t>
            </a:r>
            <a:r>
              <a:rPr lang="ru-RU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</a:t>
            </a:r>
            <a:r>
              <a:rPr lang="ru-RU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оюну,эң,байге,чабандес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552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45523"/>
          </a:xfrm>
        </p:spPr>
        <p:txBody>
          <a:bodyPr>
            <a:normAutofit/>
          </a:bodyPr>
          <a:lstStyle/>
          <a:p>
            <a:pPr algn="ctr"/>
            <a:r>
              <a:rPr lang="ky-KG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54-көүүү оозеки аткаруу. Досуңарга сураныч иретинде кайрылгыла.</a:t>
            </a:r>
            <a:r>
              <a:rPr lang="ky-K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Үлгү: ойнойм-ойно, Жүр, кечирээк мени менен ойно.</a:t>
            </a:r>
            <a:br>
              <a:rPr lang="ky-KG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Иштейм-...  Кыялданам-... Ойлоном-...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Таптың-...    Сактайбыз -...  Сыймыктанабыз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293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55.Ырды </a:t>
            </a:r>
            <a:r>
              <a:rPr lang="ky-KG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көркөм окугула, кайсы улуттук оюн жөнүндө айтылып жатат.</a:t>
            </a:r>
            <a:br>
              <a:rPr lang="ky-KG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ky-KG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Кулүк </a:t>
            </a:r>
            <a:r>
              <a:rPr lang="ky-KG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чаптым </a:t>
            </a:r>
            <a:br>
              <a:rPr lang="ky-KG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 жалында торолуу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Тоолук элдин салты экен.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Мендей кезде чоң атам,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Тыйын эңип алчу экен.</a:t>
            </a: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Биздин убак бир башка</a:t>
            </a: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Машиналуу убак да,</a:t>
            </a: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Бирок тоолук балага </a:t>
            </a:r>
          </a:p>
          <a:p>
            <a:r>
              <a:rPr lang="ky-KG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тты жерүү уят да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Ырас, шаар жеринде</a:t>
            </a: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Минип чабар ат болбой.</a:t>
            </a: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Жакшы бала антсе да</a:t>
            </a: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Жылкы менен жат болбойт.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Жылкылары күтүрөп,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Кенен төргө жайылган.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 келебиз кол үзбөй</a:t>
            </a:r>
          </a:p>
          <a:p>
            <a:r>
              <a:rPr lang="ky-KG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 өскөн айылдан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64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68250"/>
          </a:xfrm>
        </p:spPr>
        <p:txBody>
          <a:bodyPr>
            <a:normAutofit fontScale="90000"/>
          </a:bodyPr>
          <a:lstStyle/>
          <a:p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56.Тыйын эңмей оюну жөнүндө маалымат менен таанышып, жаңы маалыматтарды билгиле.</a:t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Тыйын эңмей- ат оюндарынын 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 түру.Оюнга катышуучу жерге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көрүнө коюлган тыйынды чаап 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баратып эңип кетүүгө тийиш.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Чабандес шамдагай, көрөгөч 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болушу керек. Тыйын энмейге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чоң байге коюлуп, оюн 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аш-тойлордо өткөрүлгөн.</a:t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930" y="1764405"/>
            <a:ext cx="3528811" cy="446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91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57.</a:t>
            </a:r>
            <a:r>
              <a:rPr lang="ky-KG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 </a:t>
            </a:r>
            <a:r>
              <a:rPr lang="ky-KG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улуттун ат жөнүндөгу макалдарын окуп, окшоштугун тапкыла.</a:t>
            </a:r>
            <a:br>
              <a:rPr lang="ky-KG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y-KG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 адамдын канаты. </a:t>
            </a:r>
            <a:endParaRPr lang="ky-KG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y-KG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y-KG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Камчы </a:t>
            </a:r>
            <a:r>
              <a:rPr lang="ky-KG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менен атты күчтүү кыла албайсың</a:t>
            </a:r>
            <a:r>
              <a:rPr lang="ky-KG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ky-KG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Атты минген учурда билесиң.</a:t>
            </a:r>
          </a:p>
          <a:p>
            <a:endParaRPr lang="ky-KG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y-KG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 башка бирөөнүн атына минсе, ал кайрадан жөө калышы мүмкүн.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y-KG" b="1" dirty="0" smtClean="0">
                <a:solidFill>
                  <a:srgbClr val="002060"/>
                </a:solidFill>
              </a:rPr>
              <a:t>Кыргыз эл макалы</a:t>
            </a:r>
          </a:p>
          <a:p>
            <a:endParaRPr lang="ky-KG" b="1" dirty="0" smtClean="0">
              <a:solidFill>
                <a:srgbClr val="002060"/>
              </a:solidFill>
            </a:endParaRPr>
          </a:p>
          <a:p>
            <a:r>
              <a:rPr lang="ky-KG" b="1" dirty="0" smtClean="0">
                <a:solidFill>
                  <a:srgbClr val="00B050"/>
                </a:solidFill>
              </a:rPr>
              <a:t>Латыш макалы </a:t>
            </a:r>
          </a:p>
          <a:p>
            <a:endParaRPr lang="ky-KG" b="1" dirty="0">
              <a:solidFill>
                <a:srgbClr val="002060"/>
              </a:solidFill>
            </a:endParaRPr>
          </a:p>
          <a:p>
            <a:endParaRPr lang="ky-KG" b="1" dirty="0" smtClean="0">
              <a:solidFill>
                <a:srgbClr val="002060"/>
              </a:solidFill>
            </a:endParaRPr>
          </a:p>
          <a:p>
            <a:r>
              <a:rPr lang="ky-KG" b="1" dirty="0" smtClean="0">
                <a:solidFill>
                  <a:schemeClr val="accent2">
                    <a:lumMod val="50000"/>
                  </a:schemeClr>
                </a:solidFill>
              </a:rPr>
              <a:t>Орус эл макалы</a:t>
            </a:r>
          </a:p>
          <a:p>
            <a:endParaRPr lang="ky-KG" b="1" dirty="0" smtClean="0">
              <a:solidFill>
                <a:srgbClr val="002060"/>
              </a:solidFill>
            </a:endParaRPr>
          </a:p>
          <a:p>
            <a:r>
              <a:rPr lang="ky-KG" b="1" dirty="0" smtClean="0">
                <a:solidFill>
                  <a:srgbClr val="C00000"/>
                </a:solidFill>
              </a:rPr>
              <a:t>Азербайжан  макалы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87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94007"/>
          </a:xfrm>
        </p:spPr>
        <p:txBody>
          <a:bodyPr>
            <a:normAutofit/>
          </a:bodyPr>
          <a:lstStyle/>
          <a:p>
            <a:pPr algn="ctr"/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58. «Улуттук оюндар бүгункү кундө маанилүүбү же жокпу» деген темада дискуссия өткөргүло.Аны төмөнкү сүйлөмдөр менен баштайбыз.</a:t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 ... </a:t>
            </a:r>
            <a:r>
              <a:rPr lang="ky-KG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 ойлойм.</a:t>
            </a:r>
            <a:b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Биринчиден, ...  .</a:t>
            </a:r>
            <a:b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Экинчиден, ... </a:t>
            </a:r>
            <a:r>
              <a:rPr lang="ky-KG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Үчүнчүдөн,  ...  .</a:t>
            </a:r>
            <a:b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Демек, ...  .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8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84160"/>
          </a:xfrm>
        </p:spPr>
        <p:txBody>
          <a:bodyPr>
            <a:normAutofit/>
          </a:bodyPr>
          <a:lstStyle/>
          <a:p>
            <a:pPr algn="ctr"/>
            <a:r>
              <a:rPr lang="ky-KG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Үйгө тапшырма:</a:t>
            </a:r>
            <a:br>
              <a:rPr lang="ky-KG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Башка элдердин улуттук оюндары жөнүндө </a:t>
            </a:r>
            <a:r>
              <a:rPr lang="en-US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Point</a:t>
            </a:r>
            <a:r>
              <a:rPr lang="ky-KG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программасын пайдаланып, презентация даярдагыла.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6809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149</Words>
  <Application>Microsoft Office PowerPoint</Application>
  <PresentationFormat>Широкоэкранный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Тема: Улуттук спорт оюндары Баяндагыч, буйрук этиштер</vt:lpstr>
      <vt:lpstr>   Сабактын максаттары: Көрсөткүчтөр: Тилдик максат: Жаңы лексика менен таанышышат, активдештирет.Баяндагыч, буйрук этиштер жөнүндө билишет. Окуучулар тема боюнча жаңы сөздөрдү пайдалана алышса. Баяндагыч, буйрук этиштерди пайдалана алышса. Кептик-катнаштык максат: Улуттук спорт оюндары жөнүндө айтып , суроолорго жооп бере алышат. Улуттук спорт оюндарын атай алышса, өзгөчөлүктөрү жөнүндө айтып, жазып, суроолорго жооп бере алышса. Социомаданий максат: Кыргыз элинин улуттук спорт оюндарынын пайда болушу жөнүндө билишет. Кыргыз элинин улуттук спорт оюндары, алардын арасынан эр сайыш оюну жөнүндө айтып бере алышса.  </vt:lpstr>
      <vt:lpstr>Лексика: күлүк, -чап, чапты,тыйын эңмей, ат оюну,эң,байге,чабандес </vt:lpstr>
      <vt:lpstr>54-көүүү оозеки аткаруу. Досуңарга сураныч иретинде кайрылгыла.  Үлгү: ойнойм-ойно, Жүр, кечирээк мени менен ойно.       Иштейм-...  Кыялданам-... Ойлоном-...       Таптың-...    Сактайбыз -...  Сыймыктанабыз   </vt:lpstr>
      <vt:lpstr> 55.Ырды көркөм окугула, кайсы улуттук оюн жөнүндө айтылып жатат.                                 Кулүк чаптым  </vt:lpstr>
      <vt:lpstr>     56.Тыйын эңмей оюну жөнүндө маалымат менен таанышып, жаңы маалыматтарды билгиле.  Тыйын эңмей- ат оюндарынын  бир түру.Оюнга катышуучу жерге  көрүнө коюлган тыйынды чаап   баратып эңип кетүүгө тийиш. Чабандес шамдагай, көрөгөч  болушу керек. Тыйын энмейге  чоң байге коюлуп, оюн  аш-тойлордо өткөрүлгөн.     </vt:lpstr>
      <vt:lpstr>57.Ар улуттун ат жөнүндөгу макалдарын окуп, окшоштугун тапкыла. </vt:lpstr>
      <vt:lpstr>58. «Улуттук оюндар бүгункү кундө маанилүүбү же жокпу» деген темада дискуссия өткөргүло.Аны төмөнкү сүйлөмдөр менен баштайбыз.  Мен  ... деп ойлойм. Биринчиден, ...  . Экинчиден, ...  . Үчүнчүдөн,  ...  . Демек, ...  .  </vt:lpstr>
      <vt:lpstr>Үйгө тапшырма: Башка элдердин улуттук оюндары жөнүндө Power Point программасын пайдаланып, презентация даярдагыла.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Улуттук спорт оюндары Баяндагыч, буйрук этиштер</dc:title>
  <dc:creator>Пользователь</dc:creator>
  <cp:lastModifiedBy>Пользователь</cp:lastModifiedBy>
  <cp:revision>8</cp:revision>
  <dcterms:created xsi:type="dcterms:W3CDTF">2024-03-03T11:56:54Z</dcterms:created>
  <dcterms:modified xsi:type="dcterms:W3CDTF">2024-03-16T05:20:38Z</dcterms:modified>
</cp:coreProperties>
</file>