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78" r:id="rId4"/>
    <p:sldId id="258" r:id="rId5"/>
    <p:sldId id="266" r:id="rId6"/>
    <p:sldId id="260" r:id="rId7"/>
    <p:sldId id="267" r:id="rId8"/>
    <p:sldId id="269" r:id="rId9"/>
    <p:sldId id="268" r:id="rId10"/>
    <p:sldId id="262" r:id="rId11"/>
    <p:sldId id="270" r:id="rId12"/>
    <p:sldId id="261" r:id="rId13"/>
    <p:sldId id="271" r:id="rId14"/>
    <p:sldId id="272" r:id="rId15"/>
    <p:sldId id="265" r:id="rId16"/>
    <p:sldId id="264" r:id="rId17"/>
    <p:sldId id="26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9B42"/>
    <a:srgbClr val="2B95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71" autoAdjust="0"/>
  </p:normalViewPr>
  <p:slideViewPr>
    <p:cSldViewPr>
      <p:cViewPr varScale="1">
        <p:scale>
          <a:sx n="69" d="100"/>
          <a:sy n="69" d="100"/>
        </p:scale>
        <p:origin x="14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200026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КУЛЬТУРЫ ПОВЕДЕНИЯ У МОЛОДЕЖИ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928934"/>
            <a:ext cx="7448872" cy="2928958"/>
          </a:xfrm>
        </p:spPr>
        <p:txBody>
          <a:bodyPr>
            <a:normAutofit/>
          </a:bodyPr>
          <a:lstStyle/>
          <a:p>
            <a:pPr algn="r"/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5994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39552" y="4581128"/>
            <a:ext cx="8352928" cy="1905001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Молодежь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эмоциональна, интеллектуально восприимчива, физически активна и подвижна. Для нее характерен альтруизм, что способствует непринужденному вхождению в культурную общественную среду.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20688"/>
            <a:ext cx="5904656" cy="1512168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Молодежь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совокупность молодых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людей, поколений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людей, являющихся в данное время молодыми.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772816"/>
            <a:ext cx="4752528" cy="2623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612800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068960"/>
            <a:ext cx="4652335" cy="3489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309634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Молодежь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социально - демографическая группа неоднородна по своему составу. В ней выделяются различные слои: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 возрасту (подростки, юношество);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 полу;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 видам деятельности (учащиеся, работающие);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 месту жительства (городская , сельская) и многое другое.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276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564904"/>
            <a:ext cx="504056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37626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Отличительной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чертой современной молодежи,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несомненно, является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динамичность, мобильность, порой молодому человеку не хватает время на обдумывание, осмысление своего поведения.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22690151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320121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573016"/>
            <a:ext cx="8784976" cy="295232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Сегодня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молодое поколение очень часто забывает о своем поведении в общественных местах, не думает, что говорит в присутствие старшего поколения. Проблема повышения уровня молодежной поведенческой культуры поднимается на уровне теории и практики деятельности всех социально-культурных институтов. Об этом свидетельствуют многочисленные публикации в средствах массовой информации, материалах научных конференций.</a:t>
            </a:r>
          </a:p>
        </p:txBody>
      </p:sp>
    </p:spTree>
    <p:extLst>
      <p:ext uri="{BB962C8B-B14F-4D97-AF65-F5344CB8AC3E}">
        <p14:creationId xmlns:p14="http://schemas.microsoft.com/office/powerpoint/2010/main" val="30975081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140968"/>
            <a:ext cx="5760640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87464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Эта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явилась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моего внимания. Ситуация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от года усугубляется, говорит о процветании в молодежной среде бескультурья и откровенного хамства, «ненормативная» лексика стала нормой в общении даже среди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девушек. Могу сделать предположение ,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большое влияние оказывает современное, безумное телевидение и кино. </a:t>
            </a:r>
          </a:p>
        </p:txBody>
      </p:sp>
    </p:spTree>
    <p:extLst>
      <p:ext uri="{BB962C8B-B14F-4D97-AF65-F5344CB8AC3E}">
        <p14:creationId xmlns:p14="http://schemas.microsoft.com/office/powerpoint/2010/main" val="27640990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6912"/>
            <a:ext cx="9144000" cy="4221088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338328"/>
            <a:ext cx="8496944" cy="201055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можно сделать следующий вывод: молодой человек, обладающий творческой и интеллектуальной индивидуальностью, высоким уровнем культуры, моральных и нравственных норм становится способным к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совершенствованию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 и внешнего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мира, но под влиянием массовой культуры ситуация может резко измениться. </a:t>
            </a:r>
            <a:endParaRPr lang="ru-RU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793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0" y="4077071"/>
            <a:ext cx="9036496" cy="2780929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социокультурная ситуация характеризуется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целым рядом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негативных процессов, наметившихся в сфере культурной жизни:  утратой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 - нравственных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ориентиров, отчуждение от культуры и искусства детей, молодежи и взрослых, существенным сокращением финансовой обеспеченности учреждений культуры, в том числе и деятельность современных культурно-досуговых центров.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08912" cy="1584176"/>
          </a:xfrm>
        </p:spPr>
        <p:txBody>
          <a:bodyPr>
            <a:normAutofit/>
          </a:bodyPr>
          <a:lstStyle/>
          <a:p>
            <a:pPr algn="ctr"/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Роль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культурно-досуговой деятельности в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воспитании культуры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556792"/>
            <a:ext cx="4752528" cy="2422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457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04664"/>
            <a:ext cx="8064896" cy="144016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Одной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актуальных проблем деятельности культурно-досуговых учреждений на пути решения данной задачи  является организация досуга молодежи.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04864"/>
            <a:ext cx="7488834" cy="4176464"/>
          </a:xfrm>
        </p:spPr>
      </p:pic>
    </p:spTree>
    <p:extLst>
      <p:ext uri="{BB962C8B-B14F-4D97-AF65-F5344CB8AC3E}">
        <p14:creationId xmlns:p14="http://schemas.microsoft.com/office/powerpoint/2010/main" val="29343365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717032"/>
            <a:ext cx="3674006" cy="274069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3450712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Молодежный досуг можно рассматривать как: 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 необходимое условие жизнедеятельности человека и общества;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 источник творческого преобразования индивида в личность;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форму передачи знаний и социального опыта;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 исходный пункт самосознания личности;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регулятор поведения людей в обществе;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самостоятельный вид деятельности.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5976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76064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Сегодня 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важных проблем общества  является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культурное воспитание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предпринятого исследования нами были сделаны следующие выводы: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усиливать роль этического воспитания;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решать задачи воспитательного развлечения;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развлечение позитивной ценностью, источником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общественного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богатства;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формировать национальное самосознание;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необходима «социологическая пропаганда», ориентированная на образ  жизни, то есть одновременная реклама вещей, обычаев, привычек и соответствующих им идей и представлений, нравственности.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035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72067" y="428604"/>
            <a:ext cx="7408333" cy="607223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Уважаемые гости и участники научно-практической конференции! </a:t>
            </a:r>
          </a:p>
          <a:p>
            <a:pPr marL="0" indent="450850" algn="just">
              <a:lnSpc>
                <a:spcPct val="110000"/>
              </a:lnSpc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Вашему вниманию предлагается учебно-исследовательская работа на тему «Воспитание культуры поведения у молодежи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обществознание.</a:t>
            </a:r>
          </a:p>
          <a:p>
            <a:pPr marL="0" indent="450850" algn="just">
              <a:lnSpc>
                <a:spcPct val="11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выбранной темы обусловлена тем, что  молодежь - самая мобильная, подвижная, энергичная часть нашего общества. Именно она уже через несколько лет превратится в основную часть нашего общества - займет места от сферы производства до сферы управления и поэтому на сегодняшний день молодым людям необходимо прививать культуру поведения. Имея  молодое поколение с высоко нравственным уровнем культуры, мы заботимся о будущем нашей страны.	</a:t>
            </a:r>
          </a:p>
          <a:p>
            <a:pPr marL="0" indent="45085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72067" y="1285860"/>
            <a:ext cx="7408333" cy="4840303"/>
          </a:xfrm>
        </p:spPr>
        <p:txBody>
          <a:bodyPr>
            <a:normAutofit/>
          </a:bodyPr>
          <a:lstStyle/>
          <a:p>
            <a:pPr marL="0" indent="45085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культура поведения современной молодежи.</a:t>
            </a:r>
          </a:p>
          <a:p>
            <a:pPr marL="0" indent="45085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процесс использования средств культурно - досуговой деятельности в воспитании культуры молодежи.</a:t>
            </a:r>
          </a:p>
          <a:p>
            <a:pPr marL="0" indent="45085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выявить роль влияния деятельности современного учреждения культуры по формированию ценностей поведенческой культуры современной молодежи.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3" y="1700808"/>
            <a:ext cx="8136904" cy="4752528"/>
          </a:xfrm>
        </p:spPr>
        <p:txBody>
          <a:bodyPr/>
          <a:lstStyle/>
          <a:p>
            <a:pPr marL="0" indent="450850" algn="just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Выявить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понятия «культура поведения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</a:t>
            </a:r>
          </a:p>
          <a:p>
            <a:pPr marL="0" indent="450850" algn="just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специфику культуры поведения у современной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молодежи;</a:t>
            </a:r>
          </a:p>
          <a:p>
            <a:pPr marL="0" indent="450850" algn="just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Изучить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культурно-досуговой деятельности в воспитании культуры поведения молодежи; </a:t>
            </a:r>
          </a:p>
          <a:p>
            <a:pPr marL="0" indent="450850"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деятельность учреждений культуры по формированию культуры поведения современной молодёжи.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 :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813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98264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92896"/>
            <a:ext cx="6300192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2016224"/>
          </a:xfrm>
        </p:spPr>
        <p:txBody>
          <a:bodyPr>
            <a:noAutofit/>
          </a:bodyPr>
          <a:lstStyle/>
          <a:p>
            <a:pPr indent="442913"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поведения – это поведение человека в соответствии с теми нормами и правилами, которые выработало и придерживается данное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общество.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0627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357563"/>
            <a:ext cx="4667249" cy="3500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28604"/>
            <a:ext cx="7128792" cy="314441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Люди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усвоить, понять и, главное,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«заповеди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коллективе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вежливыми;</a:t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выдержанными;</a:t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справедливыми;</a:t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унижать чужого достоинства;</a:t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использовать чужих неудач для собственной выгоды. </a:t>
            </a:r>
            <a:r>
              <a:rPr lang="ru-RU" sz="2700" dirty="0">
                <a:solidFill>
                  <a:schemeClr val="tx1"/>
                </a:solidFill>
              </a:rPr>
              <a:t/>
            </a:r>
            <a:br>
              <a:rPr lang="ru-RU" sz="2700" dirty="0">
                <a:solidFill>
                  <a:schemeClr val="tx1"/>
                </a:solidFill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0169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4221088"/>
            <a:ext cx="8229600" cy="1756784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    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того, чтобы быть развитым, грамотным молодым человеком необходимо знать основные составляющие культуры поведения: культура общения, культура речи, речевой этикет, культура деятельности.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1135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2506"/>
            <a:ext cx="6084168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69173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39552" y="5157192"/>
            <a:ext cx="8208912" cy="1152128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 </a:t>
            </a:r>
            <a:r>
              <a:rPr lang="ru-RU" sz="2400" dirty="0" smtClean="0"/>
              <a:t>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отличительные черты культуры поведения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молодежи, следует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обозначить молодежь как социальную группу и дать определение.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27784" y="404664"/>
            <a:ext cx="3352800" cy="64807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Молодёжь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2736"/>
            <a:ext cx="7344816" cy="4023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372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477</TotalTime>
  <Words>597</Words>
  <Application>Microsoft Office PowerPoint</Application>
  <PresentationFormat>Экран (4:3)</PresentationFormat>
  <Paragraphs>38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Candara</vt:lpstr>
      <vt:lpstr>Symbol</vt:lpstr>
      <vt:lpstr>Times New Roman</vt:lpstr>
      <vt:lpstr>Wingdings</vt:lpstr>
      <vt:lpstr>Волна</vt:lpstr>
      <vt:lpstr>ВОСПИТАНИЕ КУЛЬТУРЫ ПОВЕДЕНИЯ У МОЛОДЕЖИ</vt:lpstr>
      <vt:lpstr>Презентация PowerPoint</vt:lpstr>
      <vt:lpstr>Презентация PowerPoint</vt:lpstr>
      <vt:lpstr>Задачи исследования :</vt:lpstr>
      <vt:lpstr>Презентация PowerPoint</vt:lpstr>
      <vt:lpstr>Культура поведения – это поведение человека в соответствии с теми нормами и правилами, которые выработало и придерживается данное общество.</vt:lpstr>
      <vt:lpstr>     Люди должны усвоить, понять и, главное, выполнять «заповеди» общения в коллективе: - быть вежливыми; - выдержанными; - справедливыми; - не унижать чужого достоинства; - не использовать чужих неудач для собственной выгоды.  </vt:lpstr>
      <vt:lpstr>     Для того, чтобы быть развитым, грамотным молодым человеком необходимо знать основные составляющие культуры поведения: культура общения, культура речи, речевой этикет, культура деятельности. </vt:lpstr>
      <vt:lpstr>Молодёжь</vt:lpstr>
      <vt:lpstr>     Молодежь – совокупность молодых людей, поколений людей, являющихся в данное время молодыми.</vt:lpstr>
      <vt:lpstr>     Молодежь как социально - демографическая группа неоднородна по своему составу. В ней выделяются различные слои: - по возрасту (подростки, юношество); - по полу; - по видам деятельности (учащиеся, работающие); - по месту жительства (городская , сельская) и многое другое. </vt:lpstr>
      <vt:lpstr>     Отличительной чертой современной молодежи, несомненно, является её динамичность, мобильность, порой молодому человеку не хватает время на обдумывание, осмысление своего поведения.</vt:lpstr>
      <vt:lpstr>     Сегодня молодое поколение очень часто забывает о своем поведении в общественных местах, не думает, что говорит в присутствие старшего поколения. Проблема повышения уровня молодежной поведенческой культуры поднимается на уровне теории и практики деятельности всех социально-культурных институтов. Об этом свидетельствуют многочисленные публикации в средствах массовой информации, материалах научных конференций.</vt:lpstr>
      <vt:lpstr>     Эта проблема явилась объектом и моего внимания. Ситуация год от года усугубляется, говорит о процветании в молодежной среде бескультурья и откровенного хамства, «ненормативная» лексика стала нормой в общении даже среди девушек. Могу сделать предположение , что большое влияние оказывает современное, безумное телевидение и кино. </vt:lpstr>
      <vt:lpstr>     В результате можно сделать следующий вывод: молодой человек, обладающий творческой и интеллектуальной индивидуальностью, высоким уровнем культуры, моральных и нравственных норм становится способным к совершенствованию себя и внешнего мира, но под влиянием массовой культуры ситуация может резко измениться. </vt:lpstr>
      <vt:lpstr>     Роль культурно-досуговой деятельности в воспитании культуры поведения молодежи. </vt:lpstr>
      <vt:lpstr>     Одной из актуальных проблем деятельности культурно-досуговых учреждений на пути решения данной задачи  является организация досуга молодежи. </vt:lpstr>
      <vt:lpstr>Молодежный досуг можно рассматривать как:            -  необходимое условие жизнедеятельности человека и общества;          -  источник творческого преобразования индивида в личность;          -  форму передачи знаний и социального опыта;          -  исходный пункт самосознания личности;          -  регулятор поведения людей в обществе;           -  самостоятельный вид деятельности. </vt:lpstr>
      <vt:lpstr>                                             Заключение      Сегодня  одной из важных проблем общества  является культурное воспитание молодежи. В результате предпринятого исследования нами были сделаны следующие выводы:      - необходимо усиливать роль этического воспитания;      - решать задачи воспитательного развлечения;      - сделать развлечение позитивной ценностью, источником общественного богатства;      - необходимо формировать национальное самосознание;      - необходима «социологическая пропаганда», ориентированная на образ  жизни, то есть одновременная реклама вещей, обычаев, привычек и соответствующих им идей и представлений, нравственности.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ВОСПИТАНИЕ КУЛЬТУРЫ ПОВЕДЕНИЯ У МОЛОДЕЖИ</dc:title>
  <dc:creator>Алина</dc:creator>
  <cp:lastModifiedBy>админ</cp:lastModifiedBy>
  <cp:revision>35</cp:revision>
  <dcterms:created xsi:type="dcterms:W3CDTF">2017-06-04T05:18:05Z</dcterms:created>
  <dcterms:modified xsi:type="dcterms:W3CDTF">2024-03-16T05:23:36Z</dcterms:modified>
</cp:coreProperties>
</file>