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6" r:id="rId10"/>
    <p:sldId id="267" r:id="rId11"/>
    <p:sldId id="270" r:id="rId12"/>
    <p:sldId id="271" r:id="rId13"/>
    <p:sldId id="272" r:id="rId14"/>
    <p:sldId id="273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Екатерина Афанасьева" initials="ЕА" lastIdx="2" clrIdx="0">
    <p:extLst>
      <p:ext uri="{19B8F6BF-5375-455C-9EA6-DF929625EA0E}">
        <p15:presenceInfo xmlns:p15="http://schemas.microsoft.com/office/powerpoint/2012/main" userId="866cf58ec9d0da68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34615" autoAdjust="0"/>
    <p:restoredTop sz="86358" autoAdjust="0"/>
  </p:normalViewPr>
  <p:slideViewPr>
    <p:cSldViewPr>
      <p:cViewPr varScale="1">
        <p:scale>
          <a:sx n="114" d="100"/>
          <a:sy n="114" d="100"/>
        </p:scale>
        <p:origin x="2214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16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3-04-26T08:16:57.082" idx="2">
    <p:pos x="10" y="10"/>
    <p:text>лрил</p:text>
    <p:extLst>
      <p:ext uri="{C676402C-5697-4E1C-873F-D02D1690AC5C}">
        <p15:threadingInfo xmlns:p15="http://schemas.microsoft.com/office/powerpoint/2012/main" timeZoneBias="-180"/>
      </p:ext>
    </p:extLst>
  </p:cm>
</p:cmLst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effectLst>
            <a:glow rad="228600">
              <a:schemeClr val="accent2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br>
              <a:rPr lang="ru-RU" sz="2000" dirty="0"/>
            </a:br>
            <a:br>
              <a:rPr lang="ru-RU" sz="2000" dirty="0"/>
            </a:br>
            <a:r>
              <a:rPr lang="ru-RU" sz="4000" dirty="0"/>
              <a:t>ОРКСЭ </a:t>
            </a:r>
            <a:br>
              <a:rPr lang="ru-RU" sz="2000" dirty="0"/>
            </a:br>
            <a:r>
              <a:rPr lang="ru-RU" sz="2000" dirty="0"/>
              <a:t> основы религиозных культур и светской этики</a:t>
            </a:r>
            <a:br>
              <a:rPr lang="ru-RU" sz="4800" dirty="0"/>
            </a:br>
            <a:endParaRPr lang="ru-RU" sz="4800" dirty="0"/>
          </a:p>
        </p:txBody>
      </p:sp>
      <p:pic>
        <p:nvPicPr>
          <p:cNvPr id="9" name="Объект 8">
            <a:extLst>
              <a:ext uri="{FF2B5EF4-FFF2-40B4-BE49-F238E27FC236}">
                <a16:creationId xmlns:a16="http://schemas.microsoft.com/office/drawing/2014/main" id="{A0A45606-F23D-6CAF-4965-87144C71F0F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80881" y="1600200"/>
            <a:ext cx="7782238" cy="4525963"/>
          </a:xfr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B0A4D4B-3FF2-1558-18A6-D35D2FCB6C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116632"/>
            <a:ext cx="5040560" cy="356199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0EC75FB-B261-560A-603D-74B2311B67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79912" y="3243883"/>
            <a:ext cx="5040560" cy="3584773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200" b="1" i="1" dirty="0">
                <a:solidFill>
                  <a:srgbClr val="7030A0"/>
                </a:solidFill>
              </a:rPr>
              <a:t>Человек создан по подобию Бога</a:t>
            </a:r>
            <a:br>
              <a:rPr lang="ru-RU" sz="2200" b="1" i="1" dirty="0">
                <a:solidFill>
                  <a:srgbClr val="7030A0"/>
                </a:solidFill>
              </a:rPr>
            </a:br>
            <a:r>
              <a:rPr lang="ru-RU" sz="2200" b="1" i="1" dirty="0">
                <a:solidFill>
                  <a:srgbClr val="7030A0"/>
                </a:solidFill>
              </a:rPr>
              <a:t>Может ли человек тоже быть творцом?</a:t>
            </a:r>
            <a:br>
              <a:rPr lang="ru-RU" sz="2200" b="1" i="1" dirty="0">
                <a:solidFill>
                  <a:srgbClr val="7030A0"/>
                </a:solidFill>
              </a:rPr>
            </a:br>
            <a:r>
              <a:rPr lang="ru-RU" sz="1600" dirty="0"/>
              <a:t>Картина “Морской берег. Прощание” была создана Иваном Айвазовским 1868 году, по всей видимости, во время его пребывания в Феодосии. Прославленный маринист был щедрым покровителем своего родного города. Благодаря ему в Феодосии была открыта художественная школа, инициированы археологические раскопки, а весной 1868 года начато строительство железной дороги.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18DD4BC2-CE40-B991-E6FB-1626F43A8E6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01625" y="1844824"/>
            <a:ext cx="5940750" cy="4449762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 Помогает ли вера становиться лучше, как вы считаете? </a:t>
            </a: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68B6256E-B402-377F-B0A7-2E671344F916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304827" y="1966317"/>
            <a:ext cx="3028950" cy="151447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1A58EF1-992A-757F-60F1-E5CBEA2895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528" y="4149080"/>
            <a:ext cx="3028950" cy="1514475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178CA5E5-C369-7A34-7CDF-AB7698EF12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77049" y="4590827"/>
            <a:ext cx="3028950" cy="1514475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74E7F043-7FDA-9660-65F3-A26DDC37299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88024" y="1715691"/>
            <a:ext cx="3627006" cy="2577083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49BC5F7-DCC6-0170-84A7-E8250F19CA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571500"/>
            <a:ext cx="7482408" cy="5611806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ru-RU" dirty="0"/>
            </a:br>
            <a:br>
              <a:rPr lang="ru-RU" dirty="0"/>
            </a:br>
            <a:br>
              <a:rPr lang="ru-RU" dirty="0"/>
            </a:br>
            <a:r>
              <a:rPr lang="ru-RU" dirty="0"/>
              <a:t>Урок закончен.</a:t>
            </a:r>
            <a:br>
              <a:rPr lang="ru-RU" dirty="0"/>
            </a:br>
            <a:r>
              <a:rPr lang="ru-RU" dirty="0"/>
              <a:t>СПАСИБО</a:t>
            </a:r>
            <a:br>
              <a:rPr lang="ru-RU" dirty="0"/>
            </a:br>
            <a:r>
              <a:rPr lang="ru-RU" dirty="0"/>
              <a:t> (</a:t>
            </a:r>
            <a:r>
              <a:rPr lang="ru-RU" dirty="0">
                <a:solidFill>
                  <a:srgbClr val="FF0000"/>
                </a:solidFill>
              </a:rPr>
              <a:t>СПАСИ БО</a:t>
            </a:r>
            <a:r>
              <a:rPr lang="ru-RU" dirty="0"/>
              <a:t>Г)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E20703D9-E6B4-2495-E564-7B21EDEA94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528" y="3408040"/>
            <a:ext cx="9011344" cy="96295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ru-RU" dirty="0">
                <a:solidFill>
                  <a:srgbClr val="C00000"/>
                </a:solidFill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endParaRPr lang="ru-RU" dirty="0"/>
          </a:p>
          <a:p>
            <a:r>
              <a:rPr lang="ru-RU" dirty="0">
                <a:solidFill>
                  <a:srgbClr val="FF0000"/>
                </a:solidFill>
              </a:rPr>
              <a:t>Отправляемся в путешествие.</a:t>
            </a:r>
          </a:p>
          <a:p>
            <a:endParaRPr lang="ru-RU" dirty="0">
              <a:solidFill>
                <a:srgbClr val="FF0000"/>
              </a:solidFill>
            </a:endParaRPr>
          </a:p>
          <a:p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en-US" dirty="0"/>
              <a:t>https://www.youtube.com/watch?v=eFbWafHHB4o</a:t>
            </a:r>
            <a:endParaRPr lang="ru-RU" dirty="0"/>
          </a:p>
        </p:txBody>
      </p:sp>
      <p:pic>
        <p:nvPicPr>
          <p:cNvPr id="1026" name="Picture 2" descr="Православные рисунки (48 фото) скачать">
            <a:extLst>
              <a:ext uri="{FF2B5EF4-FFF2-40B4-BE49-F238E27FC236}">
                <a16:creationId xmlns:a16="http://schemas.microsoft.com/office/drawing/2014/main" id="{A631DBB7-A676-708F-BE24-096A03433A27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2061587"/>
            <a:ext cx="4038600" cy="3603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/>
              <a:t>Соборы Московского Кремля</a:t>
            </a:r>
            <a:r>
              <a:rPr lang="ru-RU" dirty="0"/>
              <a:t>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endParaRPr lang="ru-RU" b="1" dirty="0"/>
          </a:p>
          <a:p>
            <a:endParaRPr lang="ru-RU" b="1" dirty="0"/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59FB4094-93C5-1C51-B93D-47CB67DC690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648201" y="1417638"/>
            <a:ext cx="4313187" cy="287545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7A4126E-16D4-9BD3-86ED-04A5D78EFD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2424" y="2307258"/>
            <a:ext cx="4333376" cy="4333376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rgbClr val="C00000"/>
                </a:solidFill>
              </a:rPr>
              <a:t>Россия –наша Родина</a:t>
            </a:r>
            <a:br>
              <a:rPr lang="ru-RU" dirty="0">
                <a:solidFill>
                  <a:srgbClr val="C00000"/>
                </a:solidFill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DB3435FB-F91F-68A7-3003-9DB33D5DBB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8006" y="928967"/>
            <a:ext cx="5665994" cy="2824664"/>
          </a:xfrm>
          <a:prstGeom prst="rect">
            <a:avLst/>
          </a:prstGeo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283968" y="1000108"/>
            <a:ext cx="4686997" cy="417530"/>
          </a:xfrm>
        </p:spPr>
        <p:txBody>
          <a:bodyPr>
            <a:normAutofit fontScale="92500" lnSpcReduction="10000"/>
          </a:bodyPr>
          <a:lstStyle/>
          <a:p>
            <a:r>
              <a:rPr lang="ru-RU" dirty="0">
                <a:solidFill>
                  <a:srgbClr val="C00000"/>
                </a:solidFill>
              </a:rPr>
              <a:t>Любите ли вы свой родной край? </a:t>
            </a:r>
          </a:p>
        </p:txBody>
      </p:sp>
      <p:pic>
        <p:nvPicPr>
          <p:cNvPr id="9" name="Объект 8">
            <a:extLst>
              <a:ext uri="{FF2B5EF4-FFF2-40B4-BE49-F238E27FC236}">
                <a16:creationId xmlns:a16="http://schemas.microsoft.com/office/drawing/2014/main" id="{B079BD1D-57FC-CE14-45A9-4D10C8A48746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4"/>
          <a:stretch>
            <a:fillRect/>
          </a:stretch>
        </p:blipFill>
        <p:spPr>
          <a:xfrm>
            <a:off x="251520" y="3291847"/>
            <a:ext cx="5315641" cy="348757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9718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rgbClr val="FF0000"/>
                </a:solidFill>
              </a:rPr>
              <a:t>КУЛЬТУРА И РЕЛИГИЯ В ЖИЗНИ ЧЕЛОВЕКА. 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C5AF868-6B46-61C8-90D1-69F99AC251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5193" y="688584"/>
            <a:ext cx="8033614" cy="6021287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Что такое религия?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57158" y="928670"/>
            <a:ext cx="3998818" cy="581269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ru-RU" sz="2000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ru-RU" sz="2000" b="1" dirty="0">
                <a:solidFill>
                  <a:srgbClr val="0070C0"/>
                </a:solidFill>
              </a:rPr>
              <a:t>                   </a:t>
            </a:r>
            <a:r>
              <a:rPr lang="ru-RU" sz="2000" b="1" u="sng" dirty="0">
                <a:solidFill>
                  <a:srgbClr val="0070C0"/>
                </a:solidFill>
              </a:rPr>
              <a:t> Заводим</a:t>
            </a:r>
          </a:p>
          <a:p>
            <a:pPr marL="0" indent="0">
              <a:buNone/>
            </a:pPr>
            <a:r>
              <a:rPr lang="ru-RU" sz="2000" b="1" dirty="0">
                <a:solidFill>
                  <a:srgbClr val="0070C0"/>
                </a:solidFill>
              </a:rPr>
              <a:t>                 </a:t>
            </a:r>
            <a:r>
              <a:rPr lang="ru-RU" sz="2000" b="1" u="sng" dirty="0">
                <a:solidFill>
                  <a:srgbClr val="0070C0"/>
                </a:solidFill>
              </a:rPr>
              <a:t> СЛОВАРИК </a:t>
            </a:r>
          </a:p>
          <a:p>
            <a:pPr marL="0" indent="0">
              <a:buNone/>
            </a:pPr>
            <a:r>
              <a:rPr lang="ru-RU" sz="2000" b="1" dirty="0">
                <a:solidFill>
                  <a:srgbClr val="0070C0"/>
                </a:solidFill>
              </a:rPr>
              <a:t>            </a:t>
            </a:r>
            <a:r>
              <a:rPr lang="ru-RU" sz="2000" b="1" u="sng" dirty="0">
                <a:solidFill>
                  <a:srgbClr val="0070C0"/>
                </a:solidFill>
              </a:rPr>
              <a:t> новых понятий</a:t>
            </a:r>
          </a:p>
          <a:p>
            <a:pPr marL="0" indent="0">
              <a:buNone/>
            </a:pPr>
            <a:endParaRPr lang="ru-RU" sz="2000" b="1" u="sng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ru-RU" sz="2000" dirty="0">
                <a:solidFill>
                  <a:srgbClr val="0070C0"/>
                </a:solidFill>
              </a:rPr>
              <a:t>     Сегодня  познакомимся:</a:t>
            </a:r>
          </a:p>
          <a:p>
            <a:r>
              <a:rPr lang="ru-RU" sz="2000" dirty="0">
                <a:solidFill>
                  <a:srgbClr val="0070C0"/>
                </a:solidFill>
              </a:rPr>
              <a:t>Религия </a:t>
            </a:r>
          </a:p>
          <a:p>
            <a:r>
              <a:rPr lang="ru-RU" sz="2000" dirty="0">
                <a:solidFill>
                  <a:srgbClr val="0070C0"/>
                </a:solidFill>
              </a:rPr>
              <a:t>Бог </a:t>
            </a:r>
          </a:p>
          <a:p>
            <a:r>
              <a:rPr lang="ru-RU" sz="2000" dirty="0">
                <a:solidFill>
                  <a:srgbClr val="0070C0"/>
                </a:solidFill>
              </a:rPr>
              <a:t>Иисус Христос </a:t>
            </a:r>
          </a:p>
          <a:p>
            <a:r>
              <a:rPr lang="ru-RU" sz="2000" dirty="0">
                <a:solidFill>
                  <a:srgbClr val="0070C0"/>
                </a:solidFill>
              </a:rPr>
              <a:t>Творение </a:t>
            </a:r>
          </a:p>
          <a:p>
            <a:r>
              <a:rPr lang="ru-RU" sz="2000" dirty="0">
                <a:solidFill>
                  <a:srgbClr val="0070C0"/>
                </a:solidFill>
              </a:rPr>
              <a:t>Культура </a:t>
            </a:r>
          </a:p>
          <a:p>
            <a:r>
              <a:rPr lang="ru-RU" sz="2000" dirty="0">
                <a:solidFill>
                  <a:srgbClr val="0070C0"/>
                </a:solidFill>
              </a:rPr>
              <a:t> Вера в Бога </a:t>
            </a:r>
          </a:p>
          <a:p>
            <a:r>
              <a:rPr lang="ru-RU" sz="2000" dirty="0">
                <a:solidFill>
                  <a:srgbClr val="0070C0"/>
                </a:solidFill>
              </a:rPr>
              <a:t>Любовь к ближним </a:t>
            </a:r>
          </a:p>
          <a:p>
            <a:r>
              <a:rPr lang="ru-RU" sz="2000" dirty="0">
                <a:solidFill>
                  <a:srgbClr val="0070C0"/>
                </a:solidFill>
              </a:rPr>
              <a:t>Любовь к Родине </a:t>
            </a:r>
          </a:p>
          <a:p>
            <a:r>
              <a:rPr lang="ru-RU" sz="2000" dirty="0">
                <a:solidFill>
                  <a:srgbClr val="0070C0"/>
                </a:solidFill>
              </a:rPr>
              <a:t>Православие </a:t>
            </a:r>
          </a:p>
          <a:p>
            <a:r>
              <a:rPr lang="ru-RU" sz="2000" dirty="0">
                <a:solidFill>
                  <a:srgbClr val="0070C0"/>
                </a:solidFill>
              </a:rPr>
              <a:t>Христиане </a:t>
            </a:r>
          </a:p>
          <a:p>
            <a:r>
              <a:rPr lang="ru-RU" sz="2000" dirty="0">
                <a:solidFill>
                  <a:srgbClr val="0070C0"/>
                </a:solidFill>
              </a:rPr>
              <a:t>Православная культура </a:t>
            </a:r>
          </a:p>
          <a:p>
            <a:endParaRPr lang="ru-RU" sz="2000" dirty="0">
              <a:solidFill>
                <a:srgbClr val="0070C0"/>
              </a:solidFill>
            </a:endParaRPr>
          </a:p>
          <a:p>
            <a:endParaRPr lang="ru-RU" sz="2000" dirty="0">
              <a:solidFill>
                <a:srgbClr val="0070C0"/>
              </a:solidFill>
            </a:endParaRPr>
          </a:p>
          <a:p>
            <a:endParaRPr lang="ru-RU" sz="2000" dirty="0">
              <a:solidFill>
                <a:srgbClr val="0070C0"/>
              </a:solidFill>
            </a:endParaRPr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87D28C89-9443-C6D7-B9D5-2C1D4B3DB4F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094607" y="1556792"/>
            <a:ext cx="3580981" cy="4525963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1">
            <a:extLst>
              <a:ext uri="{FF2B5EF4-FFF2-40B4-BE49-F238E27FC236}">
                <a16:creationId xmlns:a16="http://schemas.microsoft.com/office/drawing/2014/main" id="{6078352A-1797-893B-1D28-9A7CFF577ADA}"/>
              </a:ext>
            </a:extLst>
          </p:cNvPr>
          <p:cNvPicPr>
            <a:picLocks noGrp="1" noChangeAspect="1"/>
          </p:cNvPicPr>
          <p:nvPr>
            <p:ph sz="half" idx="4294967295"/>
          </p:nvPr>
        </p:nvPicPr>
        <p:blipFill>
          <a:blip r:embed="rId3"/>
          <a:stretch>
            <a:fillRect/>
          </a:stretch>
        </p:blipFill>
        <p:spPr>
          <a:xfrm>
            <a:off x="1475656" y="116632"/>
            <a:ext cx="6192688" cy="3910332"/>
          </a:xfrm>
          <a:prstGeom prst="rect">
            <a:avLst/>
          </a:prstGeom>
        </p:spPr>
      </p:pic>
      <p:sp>
        <p:nvSpPr>
          <p:cNvPr id="6" name="Содержимое 5"/>
          <p:cNvSpPr>
            <a:spLocks noGrp="1"/>
          </p:cNvSpPr>
          <p:nvPr>
            <p:ph sz="quarter" idx="4294967295"/>
          </p:nvPr>
        </p:nvSpPr>
        <p:spPr>
          <a:xfrm>
            <a:off x="1403648" y="4293096"/>
            <a:ext cx="6264696" cy="2304256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/>
              <a:t>Религия – сфера жизни, отличительной чертой которой является вера в сверхъестественное, в Бога. Ритуал – участие людей в религиозных действиях. Национальные религии – это иудаизм, индуизм. Мировые религии – это буддизм, христианство, ислам.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5000"/>
            <a:lum/>
          </a:blip>
          <a:srcRect/>
          <a:tile tx="0" ty="0" sx="100000" sy="100000" flip="none" algn="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380" y="176825"/>
            <a:ext cx="8075240" cy="778098"/>
          </a:xfrm>
        </p:spPr>
        <p:txBody>
          <a:bodyPr>
            <a:normAutofit fontScale="90000"/>
          </a:bodyPr>
          <a:lstStyle/>
          <a:p>
            <a:r>
              <a:rPr lang="ru-RU" dirty="0"/>
              <a:t>Бог</a:t>
            </a:r>
            <a:br>
              <a:rPr lang="ru-RU" dirty="0"/>
            </a:br>
            <a:endParaRPr lang="ru-RU" dirty="0"/>
          </a:p>
        </p:txBody>
      </p:sp>
      <p:pic>
        <p:nvPicPr>
          <p:cNvPr id="9" name="Объект 8">
            <a:extLst>
              <a:ext uri="{FF2B5EF4-FFF2-40B4-BE49-F238E27FC236}">
                <a16:creationId xmlns:a16="http://schemas.microsoft.com/office/drawing/2014/main" id="{CE2CD146-BD31-6C71-1C11-AEF6461937C8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1259632" y="530974"/>
            <a:ext cx="6306198" cy="3916148"/>
          </a:xfrm>
          <a:prstGeom prst="rect">
            <a:avLst/>
          </a:prstGeom>
        </p:spPr>
      </p:pic>
      <p:pic>
        <p:nvPicPr>
          <p:cNvPr id="13" name="Объект 12">
            <a:extLst>
              <a:ext uri="{FF2B5EF4-FFF2-40B4-BE49-F238E27FC236}">
                <a16:creationId xmlns:a16="http://schemas.microsoft.com/office/drawing/2014/main" id="{74CE543C-9B0B-9B95-5B75-904BEFC369B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2411761" y="4638958"/>
            <a:ext cx="3672408" cy="2114005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D8BBA99-26A2-E8EC-CA80-1E939608EB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536" y="134279"/>
            <a:ext cx="4319019" cy="6589441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EF6259A-C6E9-7345-FF1E-4569E97B2F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60032" y="3803017"/>
            <a:ext cx="4176464" cy="292070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3EC51F2-ECDB-AFCE-ED50-B30B3F23A1B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55852" y="571127"/>
            <a:ext cx="3810000" cy="28575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132</TotalTime>
  <Words>227</Words>
  <Application>Microsoft Office PowerPoint</Application>
  <PresentationFormat>Экран (4:3)</PresentationFormat>
  <Paragraphs>34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7" baseType="lpstr">
      <vt:lpstr>Arial</vt:lpstr>
      <vt:lpstr>Calibri</vt:lpstr>
      <vt:lpstr>Тема Office</vt:lpstr>
      <vt:lpstr>  ОРКСЭ   основы религиозных культур и светской этики </vt:lpstr>
      <vt:lpstr> </vt:lpstr>
      <vt:lpstr>Соборы Московского Кремля </vt:lpstr>
      <vt:lpstr>Россия –наша Родина </vt:lpstr>
      <vt:lpstr>КУЛЬТУРА И РЕЛИГИЯ В ЖИЗНИ ЧЕЛОВЕКА. </vt:lpstr>
      <vt:lpstr>Что такое религия?</vt:lpstr>
      <vt:lpstr>Презентация PowerPoint</vt:lpstr>
      <vt:lpstr>Бог </vt:lpstr>
      <vt:lpstr>Презентация PowerPoint</vt:lpstr>
      <vt:lpstr>Презентация PowerPoint</vt:lpstr>
      <vt:lpstr>Человек создан по подобию Бога Может ли человек тоже быть творцом? Картина “Морской берег. Прощание” была создана Иваном Айвазовским 1868 году, по всей видимости, во время его пребывания в Феодосии. Прославленный маринист был щедрым покровителем своего родного города. Благодаря ему в Феодосии была открыта художественная школа, инициированы археологические раскопки, а весной 1868 года начато строительство железной дороги.</vt:lpstr>
      <vt:lpstr> Помогает ли вера становиться лучше, как вы считаете? </vt:lpstr>
      <vt:lpstr>Презентация PowerPoint</vt:lpstr>
      <vt:lpstr>   Урок закончен. СПАСИБО  (СПАСИ БОГ)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Безопасность дома и на улице</dc:title>
  <dc:creator>Екатерина Афанасьева</dc:creator>
  <cp:lastModifiedBy>Екатерина Афанасьева</cp:lastModifiedBy>
  <cp:revision>23</cp:revision>
  <dcterms:modified xsi:type="dcterms:W3CDTF">2024-02-04T11:10:04Z</dcterms:modified>
</cp:coreProperties>
</file>