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8" r:id="rId2"/>
    <p:sldId id="269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70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4029" autoAdjust="0"/>
    <p:restoredTop sz="94317" autoAdjust="0"/>
  </p:normalViewPr>
  <p:slideViewPr>
    <p:cSldViewPr>
      <p:cViewPr>
        <p:scale>
          <a:sx n="50" d="100"/>
          <a:sy n="50" d="100"/>
        </p:scale>
        <p:origin x="-293" y="-79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2F4C16-7650-4FFC-985E-87B4C81150C0}" type="datetimeFigureOut">
              <a:rPr lang="ru-RU" smtClean="0"/>
              <a:t>12.02.2023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63B9B7-E6FF-419E-BCE2-32110309DF5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596532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2F4C16-7650-4FFC-985E-87B4C81150C0}" type="datetimeFigureOut">
              <a:rPr lang="ru-RU" smtClean="0"/>
              <a:t>12.02.2023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63B9B7-E6FF-419E-BCE2-32110309DF5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233301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2F4C16-7650-4FFC-985E-87B4C81150C0}" type="datetimeFigureOut">
              <a:rPr lang="ru-RU" smtClean="0"/>
              <a:t>12.02.2023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63B9B7-E6FF-419E-BCE2-32110309DF5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436144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2F4C16-7650-4FFC-985E-87B4C81150C0}" type="datetimeFigureOut">
              <a:rPr lang="ru-RU" smtClean="0"/>
              <a:t>12.02.2023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63B9B7-E6FF-419E-BCE2-32110309DF5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7097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2F4C16-7650-4FFC-985E-87B4C81150C0}" type="datetimeFigureOut">
              <a:rPr lang="ru-RU" smtClean="0"/>
              <a:t>12.02.2023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63B9B7-E6FF-419E-BCE2-32110309DF5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865718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2F4C16-7650-4FFC-985E-87B4C81150C0}" type="datetimeFigureOut">
              <a:rPr lang="ru-RU" smtClean="0"/>
              <a:t>12.02.2023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63B9B7-E6FF-419E-BCE2-32110309DF5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495095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2F4C16-7650-4FFC-985E-87B4C81150C0}" type="datetimeFigureOut">
              <a:rPr lang="ru-RU" smtClean="0"/>
              <a:t>12.02.2023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63B9B7-E6FF-419E-BCE2-32110309DF5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613765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2F4C16-7650-4FFC-985E-87B4C81150C0}" type="datetimeFigureOut">
              <a:rPr lang="ru-RU" smtClean="0"/>
              <a:t>12.02.2023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63B9B7-E6FF-419E-BCE2-32110309DF5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872220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2F4C16-7650-4FFC-985E-87B4C81150C0}" type="datetimeFigureOut">
              <a:rPr lang="ru-RU" smtClean="0"/>
              <a:t>12.02.2023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63B9B7-E6FF-419E-BCE2-32110309DF5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353688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2F4C16-7650-4FFC-985E-87B4C81150C0}" type="datetimeFigureOut">
              <a:rPr lang="ru-RU" smtClean="0"/>
              <a:t>12.02.2023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63B9B7-E6FF-419E-BCE2-32110309DF5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031445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2F4C16-7650-4FFC-985E-87B4C81150C0}" type="datetimeFigureOut">
              <a:rPr lang="ru-RU" smtClean="0"/>
              <a:t>12.02.2023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63B9B7-E6FF-419E-BCE2-32110309DF5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028498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2F4C16-7650-4FFC-985E-87B4C81150C0}" type="datetimeFigureOut">
              <a:rPr lang="ru-RU" smtClean="0"/>
              <a:t>12.02.2023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63B9B7-E6FF-419E-BCE2-32110309DF5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210363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png"/><Relationship Id="rId13" Type="http://schemas.microsoft.com/office/2007/relationships/hdphoto" Target="../media/hdphoto38.wdp"/><Relationship Id="rId18" Type="http://schemas.openxmlformats.org/officeDocument/2006/relationships/image" Target="../media/image52.png"/><Relationship Id="rId26" Type="http://schemas.openxmlformats.org/officeDocument/2006/relationships/image" Target="../media/image54.png"/><Relationship Id="rId3" Type="http://schemas.microsoft.com/office/2007/relationships/hdphoto" Target="../media/hdphoto31.wdp"/><Relationship Id="rId21" Type="http://schemas.microsoft.com/office/2007/relationships/hdphoto" Target="../media/hdphoto42.wdp"/><Relationship Id="rId7" Type="http://schemas.microsoft.com/office/2007/relationships/hdphoto" Target="../media/hdphoto35.wdp"/><Relationship Id="rId12" Type="http://schemas.openxmlformats.org/officeDocument/2006/relationships/image" Target="../media/image49.png"/><Relationship Id="rId17" Type="http://schemas.microsoft.com/office/2007/relationships/hdphoto" Target="../media/hdphoto40.wdp"/><Relationship Id="rId25" Type="http://schemas.microsoft.com/office/2007/relationships/hdphoto" Target="../media/hdphoto1.wdp"/><Relationship Id="rId2" Type="http://schemas.openxmlformats.org/officeDocument/2006/relationships/image" Target="../media/image41.png"/><Relationship Id="rId16" Type="http://schemas.openxmlformats.org/officeDocument/2006/relationships/image" Target="../media/image51.png"/><Relationship Id="rId20" Type="http://schemas.openxmlformats.org/officeDocument/2006/relationships/image" Target="../media/image5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6.png"/><Relationship Id="rId11" Type="http://schemas.microsoft.com/office/2007/relationships/hdphoto" Target="../media/hdphoto37.wdp"/><Relationship Id="rId24" Type="http://schemas.openxmlformats.org/officeDocument/2006/relationships/image" Target="../media/image6.png"/><Relationship Id="rId5" Type="http://schemas.microsoft.com/office/2007/relationships/hdphoto" Target="../media/hdphoto21.wdp"/><Relationship Id="rId15" Type="http://schemas.microsoft.com/office/2007/relationships/hdphoto" Target="../media/hdphoto39.wdp"/><Relationship Id="rId23" Type="http://schemas.microsoft.com/office/2007/relationships/hdphoto" Target="../media/hdphoto3.wdp"/><Relationship Id="rId10" Type="http://schemas.openxmlformats.org/officeDocument/2006/relationships/image" Target="../media/image48.png"/><Relationship Id="rId19" Type="http://schemas.microsoft.com/office/2007/relationships/hdphoto" Target="../media/hdphoto41.wdp"/><Relationship Id="rId4" Type="http://schemas.openxmlformats.org/officeDocument/2006/relationships/image" Target="../media/image30.png"/><Relationship Id="rId9" Type="http://schemas.microsoft.com/office/2007/relationships/hdphoto" Target="../media/hdphoto36.wdp"/><Relationship Id="rId14" Type="http://schemas.openxmlformats.org/officeDocument/2006/relationships/image" Target="../media/image50.png"/><Relationship Id="rId22" Type="http://schemas.openxmlformats.org/officeDocument/2006/relationships/image" Target="../media/image8.png"/><Relationship Id="rId27" Type="http://schemas.microsoft.com/office/2007/relationships/hdphoto" Target="../media/hdphoto43.wdp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9.xml"/><Relationship Id="rId3" Type="http://schemas.openxmlformats.org/officeDocument/2006/relationships/image" Target="../media/image1.png"/><Relationship Id="rId7" Type="http://schemas.openxmlformats.org/officeDocument/2006/relationships/image" Target="../media/image3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6" Type="http://schemas.openxmlformats.org/officeDocument/2006/relationships/slide" Target="slide7.xml"/><Relationship Id="rId11" Type="http://schemas.openxmlformats.org/officeDocument/2006/relationships/image" Target="../media/image5.jpeg"/><Relationship Id="rId5" Type="http://schemas.openxmlformats.org/officeDocument/2006/relationships/image" Target="../media/image2.jpeg"/><Relationship Id="rId10" Type="http://schemas.openxmlformats.org/officeDocument/2006/relationships/slide" Target="slide5.xml"/><Relationship Id="rId4" Type="http://schemas.openxmlformats.org/officeDocument/2006/relationships/slide" Target="slide11.xml"/><Relationship Id="rId9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2.png"/><Relationship Id="rId18" Type="http://schemas.openxmlformats.org/officeDocument/2006/relationships/image" Target="../media/image15.png"/><Relationship Id="rId3" Type="http://schemas.microsoft.com/office/2007/relationships/hdphoto" Target="../media/hdphoto1.wdp"/><Relationship Id="rId21" Type="http://schemas.microsoft.com/office/2007/relationships/hdphoto" Target="../media/hdphoto9.wdp"/><Relationship Id="rId7" Type="http://schemas.microsoft.com/office/2007/relationships/hdphoto" Target="../media/hdphoto3.wdp"/><Relationship Id="rId12" Type="http://schemas.microsoft.com/office/2007/relationships/hdphoto" Target="../media/hdphoto5.wdp"/><Relationship Id="rId17" Type="http://schemas.microsoft.com/office/2007/relationships/hdphoto" Target="../media/hdphoto7.wdp"/><Relationship Id="rId2" Type="http://schemas.openxmlformats.org/officeDocument/2006/relationships/image" Target="../media/image6.png"/><Relationship Id="rId16" Type="http://schemas.openxmlformats.org/officeDocument/2006/relationships/image" Target="../media/image14.png"/><Relationship Id="rId20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11" Type="http://schemas.openxmlformats.org/officeDocument/2006/relationships/image" Target="../media/image11.png"/><Relationship Id="rId5" Type="http://schemas.microsoft.com/office/2007/relationships/hdphoto" Target="../media/hdphoto2.wdp"/><Relationship Id="rId15" Type="http://schemas.openxmlformats.org/officeDocument/2006/relationships/image" Target="../media/image13.png"/><Relationship Id="rId23" Type="http://schemas.microsoft.com/office/2007/relationships/hdphoto" Target="../media/hdphoto10.wdp"/><Relationship Id="rId10" Type="http://schemas.microsoft.com/office/2007/relationships/hdphoto" Target="../media/hdphoto4.wdp"/><Relationship Id="rId19" Type="http://schemas.microsoft.com/office/2007/relationships/hdphoto" Target="../media/hdphoto8.wdp"/><Relationship Id="rId4" Type="http://schemas.openxmlformats.org/officeDocument/2006/relationships/image" Target="../media/image7.png"/><Relationship Id="rId9" Type="http://schemas.openxmlformats.org/officeDocument/2006/relationships/image" Target="../media/image10.png"/><Relationship Id="rId14" Type="http://schemas.microsoft.com/office/2007/relationships/hdphoto" Target="../media/hdphoto6.wdp"/><Relationship Id="rId22" Type="http://schemas.openxmlformats.org/officeDocument/2006/relationships/image" Target="../media/image1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13" Type="http://schemas.openxmlformats.org/officeDocument/2006/relationships/image" Target="../media/image23.png"/><Relationship Id="rId18" Type="http://schemas.openxmlformats.org/officeDocument/2006/relationships/image" Target="../media/image24.png"/><Relationship Id="rId3" Type="http://schemas.microsoft.com/office/2007/relationships/hdphoto" Target="../media/hdphoto11.wdp"/><Relationship Id="rId7" Type="http://schemas.openxmlformats.org/officeDocument/2006/relationships/image" Target="../media/image8.png"/><Relationship Id="rId12" Type="http://schemas.microsoft.com/office/2007/relationships/hdphoto" Target="../media/hdphoto14.wdp"/><Relationship Id="rId17" Type="http://schemas.openxmlformats.org/officeDocument/2006/relationships/image" Target="../media/image13.png"/><Relationship Id="rId2" Type="http://schemas.openxmlformats.org/officeDocument/2006/relationships/image" Target="../media/image19.png"/><Relationship Id="rId16" Type="http://schemas.microsoft.com/office/2007/relationships/hdphoto" Target="../media/hdphoto8.wdp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11" Type="http://schemas.openxmlformats.org/officeDocument/2006/relationships/image" Target="../media/image22.png"/><Relationship Id="rId5" Type="http://schemas.microsoft.com/office/2007/relationships/hdphoto" Target="../media/hdphoto12.wdp"/><Relationship Id="rId15" Type="http://schemas.openxmlformats.org/officeDocument/2006/relationships/image" Target="../media/image15.png"/><Relationship Id="rId10" Type="http://schemas.microsoft.com/office/2007/relationships/hdphoto" Target="../media/hdphoto13.wdp"/><Relationship Id="rId19" Type="http://schemas.microsoft.com/office/2007/relationships/hdphoto" Target="../media/hdphoto16.wdp"/><Relationship Id="rId4" Type="http://schemas.openxmlformats.org/officeDocument/2006/relationships/image" Target="../media/image20.png"/><Relationship Id="rId9" Type="http://schemas.openxmlformats.org/officeDocument/2006/relationships/image" Target="../media/image21.png"/><Relationship Id="rId14" Type="http://schemas.microsoft.com/office/2007/relationships/hdphoto" Target="../media/hdphoto15.wd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13" Type="http://schemas.microsoft.com/office/2007/relationships/hdphoto" Target="../media/hdphoto20.wdp"/><Relationship Id="rId18" Type="http://schemas.openxmlformats.org/officeDocument/2006/relationships/image" Target="../media/image32.png"/><Relationship Id="rId3" Type="http://schemas.microsoft.com/office/2007/relationships/hdphoto" Target="../media/hdphoto17.wdp"/><Relationship Id="rId21" Type="http://schemas.microsoft.com/office/2007/relationships/hdphoto" Target="../media/hdphoto1.wdp"/><Relationship Id="rId7" Type="http://schemas.microsoft.com/office/2007/relationships/hdphoto" Target="../media/hdphoto18.wdp"/><Relationship Id="rId12" Type="http://schemas.openxmlformats.org/officeDocument/2006/relationships/image" Target="../media/image29.png"/><Relationship Id="rId17" Type="http://schemas.microsoft.com/office/2007/relationships/hdphoto" Target="../media/hdphoto22.wdp"/><Relationship Id="rId2" Type="http://schemas.openxmlformats.org/officeDocument/2006/relationships/image" Target="../media/image26.png"/><Relationship Id="rId16" Type="http://schemas.openxmlformats.org/officeDocument/2006/relationships/image" Target="../media/image31.png"/><Relationship Id="rId20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png"/><Relationship Id="rId11" Type="http://schemas.microsoft.com/office/2007/relationships/hdphoto" Target="../media/hdphoto2.wdp"/><Relationship Id="rId5" Type="http://schemas.microsoft.com/office/2007/relationships/hdphoto" Target="../media/hdphoto3.wdp"/><Relationship Id="rId15" Type="http://schemas.microsoft.com/office/2007/relationships/hdphoto" Target="../media/hdphoto21.wdp"/><Relationship Id="rId10" Type="http://schemas.openxmlformats.org/officeDocument/2006/relationships/image" Target="../media/image7.png"/><Relationship Id="rId19" Type="http://schemas.microsoft.com/office/2007/relationships/hdphoto" Target="../media/hdphoto23.wdp"/><Relationship Id="rId4" Type="http://schemas.openxmlformats.org/officeDocument/2006/relationships/image" Target="../media/image8.png"/><Relationship Id="rId9" Type="http://schemas.microsoft.com/office/2007/relationships/hdphoto" Target="../media/hdphoto19.wdp"/><Relationship Id="rId14" Type="http://schemas.openxmlformats.org/officeDocument/2006/relationships/image" Target="../media/image3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microsoft.com/office/2007/relationships/hdphoto" Target="../media/hdphoto26.wdp"/><Relationship Id="rId13" Type="http://schemas.openxmlformats.org/officeDocument/2006/relationships/image" Target="../media/image39.png"/><Relationship Id="rId18" Type="http://schemas.microsoft.com/office/2007/relationships/hdphoto" Target="../media/hdphoto31.wdp"/><Relationship Id="rId26" Type="http://schemas.microsoft.com/office/2007/relationships/hdphoto" Target="../media/hdphoto6.wdp"/><Relationship Id="rId3" Type="http://schemas.openxmlformats.org/officeDocument/2006/relationships/image" Target="../media/image34.png"/><Relationship Id="rId21" Type="http://schemas.openxmlformats.org/officeDocument/2006/relationships/image" Target="../media/image43.png"/><Relationship Id="rId7" Type="http://schemas.openxmlformats.org/officeDocument/2006/relationships/image" Target="../media/image36.png"/><Relationship Id="rId12" Type="http://schemas.microsoft.com/office/2007/relationships/hdphoto" Target="../media/hdphoto28.wdp"/><Relationship Id="rId17" Type="http://schemas.openxmlformats.org/officeDocument/2006/relationships/image" Target="../media/image41.png"/><Relationship Id="rId25" Type="http://schemas.openxmlformats.org/officeDocument/2006/relationships/image" Target="../media/image12.png"/><Relationship Id="rId2" Type="http://schemas.openxmlformats.org/officeDocument/2006/relationships/image" Target="../media/image13.png"/><Relationship Id="rId16" Type="http://schemas.microsoft.com/office/2007/relationships/hdphoto" Target="../media/hdphoto30.wdp"/><Relationship Id="rId20" Type="http://schemas.microsoft.com/office/2007/relationships/hdphoto" Target="../media/hdphoto32.wdp"/><Relationship Id="rId1" Type="http://schemas.openxmlformats.org/officeDocument/2006/relationships/slideLayout" Target="../slideLayouts/slideLayout2.xml"/><Relationship Id="rId6" Type="http://schemas.microsoft.com/office/2007/relationships/hdphoto" Target="../media/hdphoto25.wdp"/><Relationship Id="rId11" Type="http://schemas.openxmlformats.org/officeDocument/2006/relationships/image" Target="../media/image38.png"/><Relationship Id="rId24" Type="http://schemas.microsoft.com/office/2007/relationships/hdphoto" Target="../media/hdphoto34.wdp"/><Relationship Id="rId5" Type="http://schemas.openxmlformats.org/officeDocument/2006/relationships/image" Target="../media/image35.png"/><Relationship Id="rId15" Type="http://schemas.openxmlformats.org/officeDocument/2006/relationships/image" Target="../media/image40.png"/><Relationship Id="rId23" Type="http://schemas.openxmlformats.org/officeDocument/2006/relationships/image" Target="../media/image44.png"/><Relationship Id="rId10" Type="http://schemas.microsoft.com/office/2007/relationships/hdphoto" Target="../media/hdphoto27.wdp"/><Relationship Id="rId19" Type="http://schemas.openxmlformats.org/officeDocument/2006/relationships/image" Target="../media/image42.png"/><Relationship Id="rId4" Type="http://schemas.microsoft.com/office/2007/relationships/hdphoto" Target="../media/hdphoto24.wdp"/><Relationship Id="rId9" Type="http://schemas.openxmlformats.org/officeDocument/2006/relationships/image" Target="../media/image37.png"/><Relationship Id="rId14" Type="http://schemas.microsoft.com/office/2007/relationships/hdphoto" Target="../media/hdphoto29.wdp"/><Relationship Id="rId22" Type="http://schemas.microsoft.com/office/2007/relationships/hdphoto" Target="../media/hdphoto33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ru-RU" sz="9600" b="1" dirty="0" smtClean="0">
                <a:ln w="31550" cmpd="sng">
                  <a:solidFill>
                    <a:schemeClr val="bg1"/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Игра «</a:t>
            </a:r>
            <a:r>
              <a:rPr lang="ru-RU" sz="9600" b="1" dirty="0" err="1" smtClean="0">
                <a:ln w="31550" cmpd="sng">
                  <a:solidFill>
                    <a:schemeClr val="bg1"/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Перемешка</a:t>
            </a:r>
            <a:r>
              <a:rPr lang="ru-RU" sz="9600" b="1" dirty="0" smtClean="0">
                <a:ln w="31550" cmpd="sng">
                  <a:solidFill>
                    <a:schemeClr val="bg1"/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»</a:t>
            </a:r>
            <a:endParaRPr lang="ru-RU" sz="9600" b="1" dirty="0">
              <a:ln w="31550" cmpd="sng">
                <a:solidFill>
                  <a:schemeClr val="bg1"/>
                </a:solidFill>
                <a:prstDash val="solid"/>
              </a:ln>
              <a:solidFill>
                <a:schemeClr val="accent1">
                  <a:lumMod val="50000"/>
                </a:schemeClr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1403648" y="4509120"/>
            <a:ext cx="6400800" cy="175260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6" name="Блок-схема: типовой процесс 5">
            <a:hlinkClick r:id="rId2" action="ppaction://hlinksldjump"/>
          </p:cNvPr>
          <p:cNvSpPr/>
          <p:nvPr/>
        </p:nvSpPr>
        <p:spPr>
          <a:xfrm>
            <a:off x="2051720" y="4868180"/>
            <a:ext cx="4869904" cy="1224136"/>
          </a:xfrm>
          <a:prstGeom prst="flowChartPredefinedProcess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НАЧАТЬ ИГРУ</a:t>
            </a:r>
            <a:endParaRPr lang="ru-RU" sz="4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5525359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2" y="-417859"/>
            <a:ext cx="9523437" cy="72945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Стрелка вправо 6">
            <a:hlinkClick r:id="rId3" action="ppaction://hlinksldjump"/>
          </p:cNvPr>
          <p:cNvSpPr/>
          <p:nvPr/>
        </p:nvSpPr>
        <p:spPr>
          <a:xfrm>
            <a:off x="7740352" y="5949280"/>
            <a:ext cx="720080" cy="64807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35522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1547664" y="1783676"/>
            <a:ext cx="6120680" cy="3616321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4" name="Picture 16" descr="https://mir.zavantag.com/pars_docs/refs/219/218658/218658_html_m6509a3fc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2757" b="100000" l="7917" r="90000">
                        <a14:backgroundMark x1="29722" y1="12868" x2="11389" y2="62132"/>
                        <a14:backgroundMark x1="10694" y1="87316" x2="18889" y2="9448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999" y="179723"/>
            <a:ext cx="2027301" cy="15317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1691680" y="1619628"/>
            <a:ext cx="5832648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800" b="1" dirty="0" smtClean="0">
                <a:solidFill>
                  <a:schemeClr val="tx2">
                    <a:lumMod val="50000"/>
                  </a:schemeClr>
                </a:solidFill>
                <a:latin typeface="Bahnschrift SemiLight Condensed" panose="020B0502040204020203" pitchFamily="34" charset="0"/>
              </a:rPr>
              <a:t>«Сказка о царе </a:t>
            </a:r>
            <a:r>
              <a:rPr lang="ru-RU" sz="2800" b="1" dirty="0" err="1" smtClean="0">
                <a:solidFill>
                  <a:schemeClr val="tx2">
                    <a:lumMod val="50000"/>
                  </a:schemeClr>
                </a:solidFill>
                <a:latin typeface="Bahnschrift SemiLight Condensed" panose="020B0502040204020203" pitchFamily="34" charset="0"/>
              </a:rPr>
              <a:t>Салтане</a:t>
            </a:r>
            <a:r>
              <a:rPr lang="ru-RU" sz="2800" b="1" dirty="0" smtClean="0">
                <a:solidFill>
                  <a:schemeClr val="tx2">
                    <a:lumMod val="50000"/>
                  </a:schemeClr>
                </a:solidFill>
                <a:latin typeface="Bahnschrift SemiLight Condensed" panose="020B0502040204020203" pitchFamily="34" charset="0"/>
              </a:rPr>
              <a:t>»</a:t>
            </a:r>
            <a:endParaRPr lang="ru-RU" sz="2800" b="1" dirty="0">
              <a:solidFill>
                <a:schemeClr val="tx2">
                  <a:lumMod val="50000"/>
                </a:schemeClr>
              </a:solidFill>
              <a:latin typeface="Bahnschrift SemiLight Condensed" panose="020B0502040204020203" pitchFamily="34" charset="0"/>
            </a:endParaRPr>
          </a:p>
        </p:txBody>
      </p:sp>
      <p:pic>
        <p:nvPicPr>
          <p:cNvPr id="7" name="Picture 14" descr="https://s.poembook.ru/theme/ef/cd/3d/848ae4969f5e3d735567f7732bfde9a1fa33a614.jpe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2083" b="100000" l="15729" r="6312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6423" r="35517"/>
          <a:stretch/>
        </p:blipFill>
        <p:spPr bwMode="auto">
          <a:xfrm>
            <a:off x="5753035" y="-196841"/>
            <a:ext cx="1296144" cy="20227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10"/>
          <p:cNvPicPr>
            <a:picLocks noChangeAspect="1" noChangeArrowheads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991" y="1903272"/>
            <a:ext cx="1258262" cy="1926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12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96691" l="0" r="90000">
                        <a14:backgroundMark x1="55278" y1="14890" x2="45833" y2="18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10994" y="4249934"/>
            <a:ext cx="2088232" cy="15777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18" descr="https://forum.materinstvo.ru/uploads/1317304093/post-238590-1317383626.png"/>
          <p:cNvPicPr>
            <a:picLocks noChangeAspect="1" noChangeArrowheads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6000" b="100000" l="9572" r="8967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75005" y="51727"/>
            <a:ext cx="1837659" cy="18515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11"/>
          <p:cNvPicPr>
            <a:picLocks noChangeAspect="1" noChangeArrowheads="1"/>
          </p:cNvPicPr>
          <p:nvPr/>
        </p:nvPicPr>
        <p:blipFill rotWithShape="1">
          <a:blip r:embed="rId12" cstate="print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3611" b="90000" l="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41301"/>
          <a:stretch/>
        </p:blipFill>
        <p:spPr bwMode="auto">
          <a:xfrm>
            <a:off x="5627757" y="5157192"/>
            <a:ext cx="1546700" cy="19762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Picture 23" descr="https://www.intelkot.ru/upload/27654.jpg"/>
          <p:cNvPicPr>
            <a:picLocks noChangeAspect="1" noChangeArrowheads="1"/>
          </p:cNvPicPr>
          <p:nvPr/>
        </p:nvPicPr>
        <p:blipFill>
          <a:blip r:embed="rId14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0" b="100000" l="0" r="100000">
                        <a14:foregroundMark x1="9901" y1="15242" x2="68977" y2="9238"/>
                        <a14:foregroundMark x1="16502" y1="12702" x2="11221" y2="2079"/>
                        <a14:foregroundMark x1="25083" y1="9469" x2="20462" y2="5312"/>
                        <a14:foregroundMark x1="30693" y1="13164" x2="36634" y2="924"/>
                        <a14:foregroundMark x1="27393" y1="11778" x2="33003" y2="3926"/>
                        <a14:foregroundMark x1="64356" y1="9007" x2="63036" y2="1848"/>
                        <a14:foregroundMark x1="66997" y1="11316" x2="80528" y2="9700"/>
                        <a14:foregroundMark x1="78878" y1="7852" x2="85479" y2="24711"/>
                        <a14:foregroundMark x1="88449" y1="23095" x2="96700" y2="31640"/>
                        <a14:foregroundMark x1="96700" y1="32102" x2="96040" y2="45497"/>
                        <a14:foregroundMark x1="96040" y1="45497" x2="96040" y2="45497"/>
                        <a14:foregroundMark x1="93399" y1="67436" x2="89109" y2="89607"/>
                        <a14:foregroundMark x1="6601" y1="87298" x2="47195" y2="97691"/>
                        <a14:foregroundMark x1="66997" y1="95381" x2="31023" y2="94226"/>
                        <a14:foregroundMark x1="71947" y1="96536" x2="66007" y2="96767"/>
                        <a14:foregroundMark x1="72607" y1="97691" x2="81848" y2="97229"/>
                        <a14:foregroundMark x1="82178" y1="96998" x2="95710" y2="91686"/>
                        <a14:foregroundMark x1="5941" y1="32794" x2="3300" y2="42032"/>
                        <a14:foregroundMark x1="5611" y1="43649" x2="9241" y2="5150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32676" y="4870939"/>
            <a:ext cx="1339037" cy="19135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27" descr="https://akademia-club.ru/wp-content/uploads/skazka-o-care-saltane-kratkoe-soderzhanie-skazki-pushkina4.jpg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backgroundRemoval t="4845" b="100000" l="10000" r="90000">
                        <a14:foregroundMark x1="50000" y1="21318" x2="57419" y2="11434"/>
                        <a14:foregroundMark x1="65645" y1="62209" x2="70968" y2="64341"/>
                        <a14:foregroundMark x1="57419" y1="27132" x2="57097" y2="3100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9648" y="5456048"/>
            <a:ext cx="1656370" cy="13785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21"/>
          <p:cNvPicPr>
            <a:picLocks noChangeAspect="1" noChangeArrowheads="1"/>
          </p:cNvPicPr>
          <p:nvPr/>
        </p:nvPicPr>
        <p:blipFill>
          <a:blip r:embed="rId18" cstate="print">
            <a:extLst>
              <a:ext uri="{BEBA8EAE-BF5A-486C-A8C5-ECC9F3942E4B}">
                <a14:imgProps xmlns:a14="http://schemas.microsoft.com/office/drawing/2010/main">
                  <a14:imgLayer r:embed="rId19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15287" y="195770"/>
            <a:ext cx="1036829" cy="14238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" name="Picture 14"/>
          <p:cNvPicPr>
            <a:picLocks noChangeAspect="1" noChangeArrowheads="1"/>
          </p:cNvPicPr>
          <p:nvPr/>
        </p:nvPicPr>
        <p:blipFill>
          <a:blip r:embed="rId20" cstate="print">
            <a:extLst>
              <a:ext uri="{BEBA8EAE-BF5A-486C-A8C5-ECC9F3942E4B}">
                <a14:imgProps xmlns:a14="http://schemas.microsoft.com/office/drawing/2010/main">
                  <a14:imgLayer r:embed="rId21">
                    <a14:imgEffect>
                      <a14:backgroundRemoval t="3556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76038" y="5558896"/>
            <a:ext cx="1233621" cy="12336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" name="Picture 12"/>
          <p:cNvPicPr>
            <a:picLocks noChangeAspect="1" noChangeArrowheads="1"/>
          </p:cNvPicPr>
          <p:nvPr/>
        </p:nvPicPr>
        <p:blipFill>
          <a:blip r:embed="rId22" cstate="print">
            <a:extLst>
              <a:ext uri="{BEBA8EAE-BF5A-486C-A8C5-ECC9F3942E4B}">
                <a14:imgProps xmlns:a14="http://schemas.microsoft.com/office/drawing/2010/main">
                  <a14:imgLayer r:embed="rId23">
                    <a14:imgEffect>
                      <a14:backgroundRemoval t="10000" b="10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74287" y="2277585"/>
            <a:ext cx="2423253" cy="18174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1" name="Picture 16"/>
          <p:cNvPicPr>
            <a:picLocks noChangeAspect="1" noChangeArrowheads="1"/>
          </p:cNvPicPr>
          <p:nvPr/>
        </p:nvPicPr>
        <p:blipFill rotWithShape="1">
          <a:blip r:embed="rId24">
            <a:extLst>
              <a:ext uri="{BEBA8EAE-BF5A-486C-A8C5-ECC9F3942E4B}">
                <a14:imgProps xmlns:a14="http://schemas.microsoft.com/office/drawing/2010/main">
                  <a14:imgLayer r:embed="rId25">
                    <a14:imgEffect>
                      <a14:backgroundRemoval t="10000" b="100000" l="7000" r="7366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26320"/>
          <a:stretch/>
        </p:blipFill>
        <p:spPr bwMode="auto">
          <a:xfrm>
            <a:off x="3630218" y="48578"/>
            <a:ext cx="1628766" cy="16947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2" name="Picture 9"/>
          <p:cNvPicPr>
            <a:picLocks noChangeAspect="1" noChangeArrowheads="1"/>
          </p:cNvPicPr>
          <p:nvPr/>
        </p:nvPicPr>
        <p:blipFill>
          <a:blip r:embed="rId26" cstate="print">
            <a:extLst>
              <a:ext uri="{BEBA8EAE-BF5A-486C-A8C5-ECC9F3942E4B}">
                <a14:imgProps xmlns:a14="http://schemas.microsoft.com/office/drawing/2010/main">
                  <a14:imgLayer r:embed="rId27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5406272"/>
            <a:ext cx="967174" cy="14517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512233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2.44218E-6 L 0.12552 0.20791 " pathEditMode="relative" rAng="0" ptsTypes="AA">
                                      <p:cBhvr>
                                        <p:cTn id="13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267" y="1038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4.07031E-6 L -0.07136 0.22549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76" y="1126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1.48011E-7 L -0.15278 0.34945 " pathEditMode="relative" rAng="0" ptsTypes="AA">
                                      <p:cBhvr>
                                        <p:cTn id="23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639" y="1746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-2.59259E-6 L -0.12205 0.22084 " pathEditMode="relative" rAng="0" ptsTypes="AA">
                                      <p:cBhvr>
                                        <p:cTn id="2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111" y="1104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2.42368E-6 L -0.15573 -0.19218 " pathEditMode="relative" rAng="0" ptsTypes="AA">
                                      <p:cBhvr>
                                        <p:cTn id="33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795" y="-962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4.10731E-6 L -0.11337 -0.2278 " pathEditMode="relative" rAng="0" ptsTypes="AA">
                                      <p:cBhvr>
                                        <p:cTn id="3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677" y="-1140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39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0" fill="hold">
                      <p:stCondLst>
                        <p:cond delay="0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4.10731E-6 L 0.06996 -0.2174 " pathEditMode="relative" rAng="0" ptsTypes="AA">
                                      <p:cBhvr>
                                        <p:cTn id="43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90" y="-1087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51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" fill="hold">
                      <p:stCondLst>
                        <p:cond delay="0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-4.07031E-6 L 0.2665 0.30944 " pathEditMode="relative" rAng="0" ptsTypes="AA">
                                      <p:cBhvr>
                                        <p:cTn id="55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316" y="1547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-2.22222E-6 L 0.25138 -0.07731 " pathEditMode="relative" rAng="0" ptsTypes="AA">
                                      <p:cBhvr>
                                        <p:cTn id="60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69" y="-386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61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2" fill="hold">
                      <p:stCondLst>
                        <p:cond delay="0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5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68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9" fill="hold">
                      <p:stCondLst>
                        <p:cond delay="0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2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229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41466" y="-110040"/>
            <a:ext cx="9517846" cy="69456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Стрелка вправо 4">
            <a:hlinkClick r:id="rId3" action="ppaction://hlinksldjump"/>
          </p:cNvPr>
          <p:cNvSpPr/>
          <p:nvPr/>
        </p:nvSpPr>
        <p:spPr>
          <a:xfrm>
            <a:off x="7740352" y="5949280"/>
            <a:ext cx="720080" cy="64807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153265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260648"/>
            <a:ext cx="8229600" cy="1143000"/>
          </a:xfrm>
        </p:spPr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937544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3314" name="Picture 2">
            <a:hlinkClick r:id="rId2" action="ppaction://hlinksldjump"/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749" y="332656"/>
            <a:ext cx="2060638" cy="2941787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8" name="Picture 6" descr="http://p-biblioteka.ru/wp-content/uploads/2020/06/27073385_images_2426208657.jpg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49540" y="379055"/>
            <a:ext cx="2178063" cy="3212724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20" name="Picture 8" descr="https://img.chaconne.ru/img/3947347_741713.jpg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3591779"/>
            <a:ext cx="2078707" cy="3264194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22" name="Picture 10" descr="https://avatars.mds.yandex.net/get-mpic/5209485/img_id5943012759731474735.jpeg/orig">
            <a:hlinkClick r:id="rId8" action="ppaction://hlinksldjump"/>
          </p:cNvPr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07864" y="198129"/>
            <a:ext cx="2544602" cy="3334707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24" name="Picture 12" descr="https://cv6.litres.ru/pub/c/pdf-kniga/cover_max1500/68317564-aleksandr-pushkin-skazka-o-rybake-i-rybke-68317564.jpg">
            <a:hlinkClick r:id="rId10" action="ppaction://hlinksldjump"/>
          </p:cNvPr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9456" y="3532836"/>
            <a:ext cx="2689526" cy="3323137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158149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1907704" y="2186576"/>
            <a:ext cx="5400600" cy="2952328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91680" y="1916832"/>
            <a:ext cx="5832648" cy="1143000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solidFill>
                  <a:schemeClr val="tx2">
                    <a:lumMod val="50000"/>
                  </a:schemeClr>
                </a:solidFill>
                <a:latin typeface="Bahnschrift SemiLight Condensed" panose="020B0502040204020203" pitchFamily="34" charset="0"/>
              </a:rPr>
              <a:t>«Сказка о попе и работнике его </a:t>
            </a:r>
            <a:r>
              <a:rPr lang="ru-RU" sz="2800" b="1" dirty="0" err="1" smtClean="0">
                <a:solidFill>
                  <a:schemeClr val="tx2">
                    <a:lumMod val="50000"/>
                  </a:schemeClr>
                </a:solidFill>
                <a:latin typeface="Bahnschrift SemiLight Condensed" panose="020B0502040204020203" pitchFamily="34" charset="0"/>
              </a:rPr>
              <a:t>Балде</a:t>
            </a:r>
            <a:r>
              <a:rPr lang="ru-RU" sz="2800" b="1" dirty="0" smtClean="0">
                <a:solidFill>
                  <a:schemeClr val="tx2">
                    <a:lumMod val="50000"/>
                  </a:schemeClr>
                </a:solidFill>
                <a:latin typeface="Bahnschrift SemiLight Condensed" panose="020B0502040204020203" pitchFamily="34" charset="0"/>
              </a:rPr>
              <a:t>»</a:t>
            </a:r>
            <a:endParaRPr lang="ru-RU" sz="2800" b="1" dirty="0">
              <a:solidFill>
                <a:schemeClr val="tx2">
                  <a:lumMod val="50000"/>
                </a:schemeClr>
              </a:solidFill>
              <a:latin typeface="Bahnschrift SemiLight Condensed" panose="020B0502040204020203" pitchFamily="34" charset="0"/>
            </a:endParaRPr>
          </a:p>
        </p:txBody>
      </p:sp>
      <p:pic>
        <p:nvPicPr>
          <p:cNvPr id="5" name="Picture 16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100000" l="7000" r="7366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26320"/>
          <a:stretch/>
        </p:blipFill>
        <p:spPr bwMode="auto">
          <a:xfrm>
            <a:off x="216533" y="4941168"/>
            <a:ext cx="1735762" cy="18061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18" descr="https://operkor.files.wordpress.com/2018/01/d0bfd0bed0bf-d0b8-d0bfd0bed0bfd0b0d0b4d18cd18f-2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435" b="100000" l="6400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6824"/>
          <a:stretch/>
        </p:blipFill>
        <p:spPr bwMode="auto">
          <a:xfrm>
            <a:off x="3995936" y="-37180"/>
            <a:ext cx="945736" cy="21855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1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0000" b="10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9454" y="146858"/>
            <a:ext cx="2423253" cy="18174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5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31640" y="4702980"/>
            <a:ext cx="1571436" cy="18978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" name="Picture 4" descr="https://i.ytimg.com/vi/5VVBxrIE__w/maxresdefault.jpg"/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0" b="100000" l="46797" r="8632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3409" t="1204" r="18724"/>
          <a:stretch/>
        </p:blipFill>
        <p:spPr bwMode="auto">
          <a:xfrm>
            <a:off x="7663731" y="2235192"/>
            <a:ext cx="1171485" cy="23362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14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3556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810946"/>
            <a:ext cx="1035268" cy="10352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" name="Picture 13"/>
          <p:cNvPicPr>
            <a:picLocks noChangeAspect="1" noChangeArrowheads="1"/>
          </p:cNvPicPr>
          <p:nvPr/>
        </p:nvPicPr>
        <p:blipFill>
          <a:blip r:embed="rId13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0" b="100000" l="0" r="100000">
                        <a14:foregroundMark x1="44389" y1="27250" x2="63840" y2="245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86" y="2636912"/>
            <a:ext cx="1693198" cy="16889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2" name="Picture 22" descr="https://geroickazok.ru/wp-content/uploads/2023/01/tsarevich-elisej.png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146858"/>
            <a:ext cx="1508178" cy="16993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8"/>
          <p:cNvPicPr>
            <a:picLocks noChangeAspect="1" noChangeArrowheads="1"/>
          </p:cNvPicPr>
          <p:nvPr/>
        </p:nvPicPr>
        <p:blipFill rotWithShape="1">
          <a:blip r:embed="rId16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backgroundRemoval t="0" b="98254" l="8571" r="42381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-6232" r="58371" b="-1"/>
          <a:stretch/>
        </p:blipFill>
        <p:spPr bwMode="auto">
          <a:xfrm>
            <a:off x="-16370" y="-99392"/>
            <a:ext cx="1831923" cy="28048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4" name="Picture 11"/>
          <p:cNvPicPr>
            <a:picLocks noChangeAspect="1" noChangeArrowheads="1"/>
          </p:cNvPicPr>
          <p:nvPr/>
        </p:nvPicPr>
        <p:blipFill rotWithShape="1">
          <a:blip r:embed="rId18" cstate="print">
            <a:extLst>
              <a:ext uri="{BEBA8EAE-BF5A-486C-A8C5-ECC9F3942E4B}">
                <a14:imgProps xmlns:a14="http://schemas.microsoft.com/office/drawing/2010/main">
                  <a14:imgLayer r:embed="rId19">
                    <a14:imgEffect>
                      <a14:backgroundRemoval t="0" b="100000" l="0" r="100000">
                        <a14:foregroundMark x1="6099" y1="22375" x2="23546" y2="94750"/>
                        <a14:foregroundMark x1="27801" y1="28125" x2="66809" y2="4750"/>
                        <a14:foregroundMark x1="5248" y1="30125" x2="3830" y2="20750"/>
                        <a14:backgroundMark x1="5532" y1="7625" x2="25532" y2="7750"/>
                        <a14:backgroundMark x1="6809" y1="14500" x2="29504" y2="15125"/>
                        <a14:backgroundMark x1="14468" y1="11375" x2="29787" y2="6250"/>
                        <a14:backgroundMark x1="14184" y1="13625" x2="22128" y2="10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73" t="1133"/>
          <a:stretch/>
        </p:blipFill>
        <p:spPr bwMode="auto">
          <a:xfrm>
            <a:off x="5690364" y="5240376"/>
            <a:ext cx="1338180" cy="15069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5" name="Picture 10"/>
          <p:cNvPicPr>
            <a:picLocks noChangeAspect="1" noChangeArrowheads="1"/>
          </p:cNvPicPr>
          <p:nvPr/>
        </p:nvPicPr>
        <p:blipFill rotWithShape="1">
          <a:blip r:embed="rId20" cstate="print">
            <a:extLst>
              <a:ext uri="{BEBA8EAE-BF5A-486C-A8C5-ECC9F3942E4B}">
                <a14:imgProps xmlns:a14="http://schemas.microsoft.com/office/drawing/2010/main">
                  <a14:imgLayer r:embed="rId21">
                    <a14:imgEffect>
                      <a14:backgroundRemoval t="2987" b="98701" l="18587" r="90000">
                        <a14:foregroundMark x1="41304" y1="37013" x2="54239" y2="31169"/>
                        <a14:foregroundMark x1="40870" y1="39221" x2="46739" y2="4493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8246" r="17141"/>
          <a:stretch/>
        </p:blipFill>
        <p:spPr bwMode="auto">
          <a:xfrm>
            <a:off x="4171037" y="5221140"/>
            <a:ext cx="1193051" cy="15453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6" name="Picture 9"/>
          <p:cNvPicPr>
            <a:picLocks noChangeAspect="1" noChangeArrowheads="1"/>
          </p:cNvPicPr>
          <p:nvPr/>
        </p:nvPicPr>
        <p:blipFill>
          <a:blip r:embed="rId22" cstate="print">
            <a:extLst>
              <a:ext uri="{BEBA8EAE-BF5A-486C-A8C5-ECC9F3942E4B}">
                <a14:imgProps xmlns:a14="http://schemas.microsoft.com/office/drawing/2010/main">
                  <a14:imgLayer r:embed="rId23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63556" y="5178184"/>
            <a:ext cx="954982" cy="14334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204910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781 0.06593 C 0.01094 0.05945 0.01215 0.05205 0.0151 0.04534 C 0.02361 0.02568 0.0342 0.00995 0.04392 -0.00833 C 0.04531 -0.01087 0.04583 -0.01388 0.04705 -0.01642 C 0.04826 -0.01897 0.04965 -0.02105 0.05104 -0.02336 C 0.05573 -0.04233 0.06666 -0.05528 0.07899 -0.06592 C 0.09271 -0.07772 0.0776 -0.0643 0.08715 -0.07286 C 0.08923 -0.07471 0.0934 -0.07842 0.0934 -0.07818 C 0.09705 -0.08536 0.10295 -0.08651 0.10677 -0.09345 C 0.11562 -0.10918 0.13837 -0.12561 0.15312 -0.12907 C 0.15798 -0.12861 0.16267 -0.12838 0.16753 -0.12769 C 0.17083 -0.12722 0.17691 -0.12375 0.17691 -0.12352 C 0.17899 -0.12422 0.18125 -0.12375 0.18316 -0.12514 C 0.18403 -0.12584 0.18403 -0.12769 0.18403 -0.12907 C 0.18403 -0.13972 0.18368 -0.15013 0.18316 -0.16077 C 0.18229 -0.17973 0.18038 -0.19893 0.17587 -0.21698 C 0.17482 -0.22114 0.17465 -0.22577 0.17274 -0.22947 C 0.17257 -0.2297 0.16753 -0.23918 0.16666 -0.24173 C 0.16406 -0.24936 0.16163 -0.25653 0.15625 -0.26093 C 0.15 -0.25954 0.15017 -0.25931 0.15017 -0.25144 " pathEditMode="relative" rAng="0" ptsTypes="fffffffffffffffffff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02" y="-1635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1.64006E-6 L 0.0427 0.46125 " pathEditMode="relative" rAng="0" ptsTypes="AA">
                                      <p:cBhvr>
                                        <p:cTn id="25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35" y="2306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4.45524E-6 L 0.30573 0.32708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278" y="1635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>
                      <p:stCondLst>
                        <p:cond delay="0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7482 -0.03146 L 0.30312 -0.00764 " pathEditMode="relative" rAng="0" ptsTypes="AA">
                                      <p:cBhvr>
                                        <p:cTn id="42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406" y="118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43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4" fill="hold">
                      <p:stCondLst>
                        <p:cond delay="0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4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64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5" fill="hold">
                      <p:stCondLst>
                        <p:cond delay="0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8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71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2" fill="hold">
                      <p:stCondLst>
                        <p:cond delay="0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3.70113E-7 C -0.00173 0.00925 -0.00694 0.00972 -0.01232 0.01504 C -0.01944 0.02198 -0.02604 0.02892 -0.03402 0.03424 C -0.03854 0.04048 -0.04236 0.04349 -0.04843 0.04673 C -0.05156 0.05089 -0.05659 0.05205 -0.05972 0.05621 C -0.06736 0.06639 -0.0783 0.07217 -0.08854 0.0768 C -0.09375 0.08212 -0.09982 0.08536 -0.10503 0.09068 C -0.11163 0.09739 -0.11771 0.10641 -0.12569 0.10988 C -0.12864 0.11589 -0.13142 0.11497 -0.13593 0.11936 C -0.14114 0.12468 -0.14583 0.12954 -0.15243 0.13185 C -0.15521 0.1344 -0.1618 0.13741 -0.1618 0.13741 C -0.1658 0.12931 -0.16527 0.12052 -0.16701 0.11127 C -0.16649 0.10502 -0.16389 0.09577 -0.16389 0.08929 " pathEditMode="relative" ptsTypes="ffffffffffffA">
                                      <p:cBhvr>
                                        <p:cTn id="75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-563720"/>
            <a:ext cx="8691393" cy="7425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Стрелка вправо 3">
            <a:hlinkClick r:id="rId3" action="ppaction://hlinksldjump"/>
          </p:cNvPr>
          <p:cNvSpPr/>
          <p:nvPr/>
        </p:nvSpPr>
        <p:spPr>
          <a:xfrm>
            <a:off x="7740352" y="5949280"/>
            <a:ext cx="720080" cy="64807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91703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кругленный прямоугольник 13"/>
          <p:cNvSpPr/>
          <p:nvPr/>
        </p:nvSpPr>
        <p:spPr>
          <a:xfrm>
            <a:off x="1907704" y="2186576"/>
            <a:ext cx="5400600" cy="2952328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8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98254" l="8571" r="42381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-6232" r="58371" b="-1"/>
          <a:stretch/>
        </p:blipFill>
        <p:spPr bwMode="auto">
          <a:xfrm>
            <a:off x="43130" y="3517502"/>
            <a:ext cx="1602736" cy="24539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7" descr="https://thumbs.dreamstime.com/b/%D0%B7%D0%BE%D0%BB%D0%BE%D1%82%D1%8B%D0%B5-%D1%80%D1%8B%D0%B1%D0%BA%D0%B8-%D0%B2-%D0%BA%D0%BE%D1%80%D0%BE%D0%BD%D0%B5-%D1%80%D1%83%D1%81%D1%81%D0%BA%D0%B8%D0%B9-%D1%81%D0%B8%D0%BC%D0%B2%D0%BE%D0%BB-%D0%B8%D1%81%D0%BF%D0%BE%D0%BB%D0%BD%D0%B5%D0%BD%D0%B8%D1%8F-%D0%B6%D0%B5%D0%BB%D0%B0%D0%BD%D0%B8%D0%B9-%D1%85%D0%B0%D1%80%D0%B0%D0%BA%D1%82%D0%B5%D1%80-196895136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500" l="0" r="9575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63212"/>
            <a:ext cx="1658501" cy="1658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4552" y="4960130"/>
            <a:ext cx="1571436" cy="18978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1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10000" b="10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6627" y="83743"/>
            <a:ext cx="2423253" cy="18174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10"/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2987" b="98701" l="18587" r="90000">
                        <a14:foregroundMark x1="41304" y1="37013" x2="54239" y2="31169"/>
                        <a14:foregroundMark x1="40870" y1="39221" x2="46739" y2="4493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8246" r="17141"/>
          <a:stretch/>
        </p:blipFill>
        <p:spPr bwMode="auto">
          <a:xfrm>
            <a:off x="7233764" y="2332374"/>
            <a:ext cx="1829857" cy="23702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19"/>
          <p:cNvPicPr>
            <a:picLocks noChangeAspect="1" noChangeArrowheads="1"/>
          </p:cNvPicPr>
          <p:nvPr/>
        </p:nvPicPr>
        <p:blipFill rotWithShape="1">
          <a:blip r:embed="rId11" cstate="print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8333" b="100000" l="26667" r="76979">
                        <a14:foregroundMark x1="29688" y1="27778" x2="36771" y2="33889"/>
                        <a14:foregroundMark x1="58542" y1="26250" x2="65000" y2="27222"/>
                        <a14:foregroundMark x1="63958" y1="28194" x2="60521" y2="3861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8033" t="14732" r="30099" b="4336"/>
          <a:stretch/>
        </p:blipFill>
        <p:spPr bwMode="auto">
          <a:xfrm>
            <a:off x="7213943" y="102979"/>
            <a:ext cx="1524519" cy="22102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11"/>
          <p:cNvPicPr>
            <a:picLocks noChangeAspect="1" noChangeArrowheads="1"/>
          </p:cNvPicPr>
          <p:nvPr/>
        </p:nvPicPr>
        <p:blipFill rotWithShape="1">
          <a:blip r:embed="rId13" cstate="print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3611" b="90000" l="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41301"/>
          <a:stretch/>
        </p:blipFill>
        <p:spPr bwMode="auto">
          <a:xfrm>
            <a:off x="5364088" y="83743"/>
            <a:ext cx="1709907" cy="21847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Picture 11"/>
          <p:cNvPicPr>
            <a:picLocks noChangeAspect="1" noChangeArrowheads="1"/>
          </p:cNvPicPr>
          <p:nvPr/>
        </p:nvPicPr>
        <p:blipFill rotWithShape="1">
          <a:blip r:embed="rId15" cstate="print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backgroundRemoval t="0" b="100000" l="0" r="100000">
                        <a14:foregroundMark x1="6099" y1="22375" x2="23546" y2="94750"/>
                        <a14:foregroundMark x1="27801" y1="28125" x2="66809" y2="4750"/>
                        <a14:foregroundMark x1="5248" y1="30125" x2="3830" y2="20750"/>
                        <a14:backgroundMark x1="5532" y1="7625" x2="25532" y2="7750"/>
                        <a14:backgroundMark x1="6809" y1="14500" x2="29504" y2="15125"/>
                        <a14:backgroundMark x1="14468" y1="11375" x2="29787" y2="6250"/>
                        <a14:backgroundMark x1="14184" y1="13625" x2="22128" y2="10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73" t="1133"/>
          <a:stretch/>
        </p:blipFill>
        <p:spPr bwMode="auto">
          <a:xfrm>
            <a:off x="5779929" y="5205525"/>
            <a:ext cx="1338180" cy="15069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" name="Picture 22" descr="https://geroickazok.ru/wp-content/uploads/2023/01/tsarevich-elisej.png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688" y="1176129"/>
            <a:ext cx="1508178" cy="16993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20"/>
          <p:cNvPicPr>
            <a:picLocks noChangeAspect="1" noChangeArrowheads="1"/>
          </p:cNvPicPr>
          <p:nvPr/>
        </p:nvPicPr>
        <p:blipFill>
          <a:blip r:embed="rId18" cstate="print">
            <a:extLst>
              <a:ext uri="{BEBA8EAE-BF5A-486C-A8C5-ECC9F3942E4B}">
                <a14:imgProps xmlns:a14="http://schemas.microsoft.com/office/drawing/2010/main">
                  <a14:imgLayer r:embed="rId19">
                    <a14:imgEffect>
                      <a14:backgroundRemoval t="0" b="100000" l="0" r="100000">
                        <a14:foregroundMark x1="9623" y1="60952" x2="17262" y2="94603"/>
                        <a14:foregroundMark x1="13393" y1="97619" x2="15774" y2="77778"/>
                        <a14:foregroundMark x1="91071" y1="74921" x2="91468" y2="98889"/>
                        <a14:foregroundMark x1="74504" y1="35238" x2="83234" y2="33810"/>
                        <a14:foregroundMark x1="76290" y1="32222" x2="78472" y2="19524"/>
                        <a14:foregroundMark x1="66766" y1="36825" x2="66766" y2="36825"/>
                        <a14:backgroundMark x1="17361" y1="4762" x2="83631" y2="4127"/>
                        <a14:backgroundMark x1="74901" y1="3810" x2="70536" y2="33175"/>
                        <a14:backgroundMark x1="70139" y1="36190" x2="69742" y2="39841"/>
                        <a14:backgroundMark x1="71825" y1="37143" x2="72917" y2="38095"/>
                        <a14:backgroundMark x1="26587" y1="13016" x2="33333" y2="10000"/>
                        <a14:backgroundMark x1="38194" y1="11746" x2="63591" y2="1222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59657" y="5046494"/>
            <a:ext cx="2665512" cy="16659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9" name="Заголовок 1"/>
          <p:cNvSpPr txBox="1">
            <a:spLocks/>
          </p:cNvSpPr>
          <p:nvPr/>
        </p:nvSpPr>
        <p:spPr>
          <a:xfrm>
            <a:off x="1691680" y="1916832"/>
            <a:ext cx="5832648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800" b="1" dirty="0" smtClean="0">
                <a:solidFill>
                  <a:schemeClr val="tx2">
                    <a:lumMod val="50000"/>
                  </a:schemeClr>
                </a:solidFill>
                <a:latin typeface="Bahnschrift SemiLight Condensed" panose="020B0502040204020203" pitchFamily="34" charset="0"/>
              </a:rPr>
              <a:t>«Сказка о рыбаке и рыбке»</a:t>
            </a:r>
            <a:endParaRPr lang="ru-RU" sz="2800" b="1" dirty="0">
              <a:solidFill>
                <a:schemeClr val="tx2">
                  <a:lumMod val="50000"/>
                </a:schemeClr>
              </a:solidFill>
              <a:latin typeface="Bahnschrift SemiLight Condensed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417049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1.90564E-6 L 0.21077 -0.12882 " pathEditMode="relative" rAng="0" ptsTypes="AA">
                                      <p:cBhvr>
                                        <p:cTn id="1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538" y="-645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-2.09066E-6 L 0.22431 0.45999 " pathEditMode="relative" rAng="0" ptsTypes="AA">
                                      <p:cBhvr>
                                        <p:cTn id="3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215" y="2298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0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1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54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5" fill="hold">
                      <p:stCondLst>
                        <p:cond delay="0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2.94172E-6 L -0.19653 -0.27729 " pathEditMode="relative" rAng="0" ptsTypes="AA">
                                      <p:cBhvr>
                                        <p:cTn id="5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826" y="-138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59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0" fill="hold">
                      <p:stCondLst>
                        <p:cond delay="0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3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48250" y="-343334"/>
            <a:ext cx="9492250" cy="71589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Стрелка вправо 7">
            <a:hlinkClick r:id="rId3" action="ppaction://hlinksldjump"/>
          </p:cNvPr>
          <p:cNvSpPr/>
          <p:nvPr/>
        </p:nvSpPr>
        <p:spPr>
          <a:xfrm>
            <a:off x="7740352" y="5949280"/>
            <a:ext cx="720080" cy="64807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849960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1907704" y="2186576"/>
            <a:ext cx="5400600" cy="2952328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1691680" y="1916832"/>
            <a:ext cx="5832648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800" b="1" dirty="0" smtClean="0">
                <a:solidFill>
                  <a:schemeClr val="tx2">
                    <a:lumMod val="50000"/>
                  </a:schemeClr>
                </a:solidFill>
                <a:latin typeface="Bahnschrift SemiLight Condensed" panose="020B0502040204020203" pitchFamily="34" charset="0"/>
              </a:rPr>
              <a:t>«Сказка о золотом петушке»</a:t>
            </a:r>
            <a:endParaRPr lang="ru-RU" sz="2800" b="1" dirty="0">
              <a:solidFill>
                <a:schemeClr val="tx2">
                  <a:lumMod val="50000"/>
                </a:schemeClr>
              </a:solidFill>
              <a:latin typeface="Bahnschrift SemiLight Condensed" panose="020B0502040204020203" pitchFamily="34" charset="0"/>
            </a:endParaRPr>
          </a:p>
        </p:txBody>
      </p:sp>
      <p:pic>
        <p:nvPicPr>
          <p:cNvPr id="10" name="Picture 10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2987" b="98701" l="18587" r="90000">
                        <a14:foregroundMark x1="41304" y1="37013" x2="54239" y2="31169"/>
                        <a14:foregroundMark x1="40870" y1="39221" x2="46739" y2="4493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8246" r="17141"/>
          <a:stretch/>
        </p:blipFill>
        <p:spPr bwMode="auto">
          <a:xfrm>
            <a:off x="7510380" y="2530843"/>
            <a:ext cx="1495753" cy="19374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1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10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1415" y="142083"/>
            <a:ext cx="2423253" cy="18174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Picture 15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5915" b="91128" l="685" r="98630">
                        <a14:foregroundMark x1="3699" y1="17190" x2="22466" y2="23105"/>
                        <a14:foregroundMark x1="25753" y1="15157" x2="11644" y2="11091"/>
                        <a14:foregroundMark x1="15205" y1="24030" x2="7945" y2="19778"/>
                        <a14:foregroundMark x1="8219" y1="19778" x2="22055" y2="27172"/>
                        <a14:foregroundMark x1="22055" y1="33087" x2="30822" y2="29020"/>
                        <a14:foregroundMark x1="43699" y1="16266" x2="71644" y2="36414"/>
                        <a14:foregroundMark x1="93151" y1="63586" x2="97260" y2="5951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24447"/>
          <a:stretch/>
        </p:blipFill>
        <p:spPr bwMode="auto">
          <a:xfrm rot="20039192">
            <a:off x="6181925" y="636172"/>
            <a:ext cx="2252758" cy="12613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" name="Picture 9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884999"/>
            <a:ext cx="1054848" cy="15833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" name="Picture 18" descr="https://operkor.files.wordpress.com/2018/01/d0bfd0bed0bf-d0b8-d0bfd0bed0bfd0b0d0b4d18cd18f-2.jpg"/>
          <p:cNvPicPr>
            <a:picLocks noChangeAspect="1" noChangeArrowheads="1"/>
          </p:cNvPicPr>
          <p:nvPr/>
        </p:nvPicPr>
        <p:blipFill rotWithShape="1"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435" b="100000" l="6400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6824"/>
          <a:stretch/>
        </p:blipFill>
        <p:spPr bwMode="auto">
          <a:xfrm>
            <a:off x="323528" y="174094"/>
            <a:ext cx="945736" cy="21855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4" descr="https://faktrus.ru/wp-content/uploads/geroinya-macheha-tsaritsa.jp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0" b="100000" l="1053" r="90000">
                        <a14:foregroundMark x1="5921" y1="7706" x2="16711" y2="58494"/>
                        <a14:foregroundMark x1="7105" y1="22067" x2="9474" y2="3257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12" y="5046454"/>
            <a:ext cx="2016205" cy="15148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14" descr="https://s.poembook.ru/theme/ef/cd/3d/848ae4969f5e3d735567f7732bfde9a1fa33a614.jpeg"/>
          <p:cNvPicPr>
            <a:picLocks noChangeAspect="1" noChangeArrowheads="1"/>
          </p:cNvPicPr>
          <p:nvPr/>
        </p:nvPicPr>
        <p:blipFill rotWithShape="1">
          <a:blip r:embed="rId14" cstate="print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12083" b="100000" l="15729" r="6312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6423" r="35517"/>
          <a:stretch/>
        </p:blipFill>
        <p:spPr bwMode="auto">
          <a:xfrm>
            <a:off x="3485298" y="0"/>
            <a:ext cx="1296144" cy="20227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21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5175944"/>
            <a:ext cx="1285868" cy="17658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" name="Picture 11"/>
          <p:cNvPicPr>
            <a:picLocks noChangeAspect="1" noChangeArrowheads="1"/>
          </p:cNvPicPr>
          <p:nvPr/>
        </p:nvPicPr>
        <p:blipFill rotWithShape="1">
          <a:blip r:embed="rId18" cstate="print">
            <a:extLst>
              <a:ext uri="{BEBA8EAE-BF5A-486C-A8C5-ECC9F3942E4B}">
                <a14:imgProps xmlns:a14="http://schemas.microsoft.com/office/drawing/2010/main">
                  <a14:imgLayer r:embed="rId19">
                    <a14:imgEffect>
                      <a14:backgroundRemoval t="0" b="100000" l="0" r="100000">
                        <a14:foregroundMark x1="6099" y1="22375" x2="23546" y2="94750"/>
                        <a14:foregroundMark x1="27801" y1="28125" x2="66809" y2="4750"/>
                        <a14:foregroundMark x1="5248" y1="30125" x2="3830" y2="20750"/>
                        <a14:backgroundMark x1="5532" y1="7625" x2="25532" y2="7750"/>
                        <a14:backgroundMark x1="6809" y1="14500" x2="29504" y2="15125"/>
                        <a14:backgroundMark x1="14468" y1="11375" x2="29787" y2="6250"/>
                        <a14:backgroundMark x1="14184" y1="13625" x2="22128" y2="10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73" t="1133"/>
          <a:stretch/>
        </p:blipFill>
        <p:spPr bwMode="auto">
          <a:xfrm>
            <a:off x="2615985" y="5188833"/>
            <a:ext cx="1517385" cy="17087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" name="Picture 16"/>
          <p:cNvPicPr>
            <a:picLocks noChangeAspect="1" noChangeArrowheads="1"/>
          </p:cNvPicPr>
          <p:nvPr/>
        </p:nvPicPr>
        <p:blipFill rotWithShape="1">
          <a:blip r:embed="rId20">
            <a:extLst>
              <a:ext uri="{BEBA8EAE-BF5A-486C-A8C5-ECC9F3942E4B}">
                <a14:imgProps xmlns:a14="http://schemas.microsoft.com/office/drawing/2010/main">
                  <a14:imgLayer r:embed="rId21">
                    <a14:imgEffect>
                      <a14:backgroundRemoval t="10000" b="100000" l="7000" r="7366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26320"/>
          <a:stretch/>
        </p:blipFill>
        <p:spPr bwMode="auto">
          <a:xfrm>
            <a:off x="7308304" y="4842165"/>
            <a:ext cx="1652126" cy="17190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792393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1.01758E-6 L 0.16649 0.34644 " pathEditMode="relative" rAng="0" ptsTypes="AA">
                                      <p:cBhvr>
                                        <p:cTn id="13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316" y="1732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-1.34135E-6 L -0.2283 0.48289 " pathEditMode="relative" rAng="0" ptsTypes="AA">
                                      <p:cBhvr>
                                        <p:cTn id="25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424" y="2414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-3.22849E-6 L -0.18264 0.00023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132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>
                      <p:stCondLst>
                        <p:cond delay="0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45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" fill="hold">
                      <p:stCondLst>
                        <p:cond delay="0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-3.34875E-6 L 0.47378 -0.04949 " pathEditMode="relative" rAng="0" ptsTypes="AA">
                                      <p:cBhvr>
                                        <p:cTn id="56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681" y="-247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-4.78261E-6 L -0.07379 -0.2759 " pathEditMode="relative" rAng="0" ptsTypes="AA">
                                      <p:cBhvr>
                                        <p:cTn id="61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698" y="-1380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31968" y="-413672"/>
            <a:ext cx="10398153" cy="78807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Стрелка вправо 4">
            <a:hlinkClick r:id="rId3" action="ppaction://hlinksldjump"/>
          </p:cNvPr>
          <p:cNvSpPr/>
          <p:nvPr/>
        </p:nvSpPr>
        <p:spPr>
          <a:xfrm>
            <a:off x="7740352" y="5949280"/>
            <a:ext cx="720080" cy="64807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589130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1547664" y="1783676"/>
            <a:ext cx="6120680" cy="3616321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1691680" y="1619628"/>
            <a:ext cx="5832648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800" b="1" dirty="0" smtClean="0">
                <a:solidFill>
                  <a:schemeClr val="tx2">
                    <a:lumMod val="50000"/>
                  </a:schemeClr>
                </a:solidFill>
                <a:latin typeface="Bahnschrift SemiLight Condensed" panose="020B0502040204020203" pitchFamily="34" charset="0"/>
              </a:rPr>
              <a:t>«Сказка о мёртвой царевне и 7 богатырях»</a:t>
            </a:r>
            <a:endParaRPr lang="ru-RU" sz="2800" b="1" dirty="0">
              <a:solidFill>
                <a:schemeClr val="tx2">
                  <a:lumMod val="50000"/>
                </a:schemeClr>
              </a:solidFill>
              <a:latin typeface="Bahnschrift SemiLight Condensed" panose="020B0502040204020203" pitchFamily="34" charset="0"/>
            </a:endParaRPr>
          </a:p>
        </p:txBody>
      </p:sp>
      <p:pic>
        <p:nvPicPr>
          <p:cNvPr id="18" name="Picture 22" descr="https://geroickazok.ru/wp-content/uploads/2023/01/tsarevich-elisej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955" y="3700641"/>
            <a:ext cx="1508178" cy="16993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19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8333" b="100000" l="26667" r="76979">
                        <a14:foregroundMark x1="29688" y1="27778" x2="36771" y2="33889"/>
                        <a14:foregroundMark x1="58542" y1="26250" x2="65000" y2="27222"/>
                        <a14:foregroundMark x1="63958" y1="28194" x2="60521" y2="3861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8033" t="14732" r="30099" b="4336"/>
          <a:stretch/>
        </p:blipFill>
        <p:spPr bwMode="auto">
          <a:xfrm>
            <a:off x="6101597" y="286970"/>
            <a:ext cx="1036027" cy="15020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8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5931" r="38156"/>
          <a:stretch/>
        </p:blipFill>
        <p:spPr bwMode="auto">
          <a:xfrm rot="2408133">
            <a:off x="23659" y="422506"/>
            <a:ext cx="1135373" cy="18806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6" descr="https://blogger.googleusercontent.com/img/b/R29vZ2xl/AVvXsEgDYZKOhudikFqWg5ZWA2CnsT4W2Hhgj41PhontcAYDKW-bOOQjtaGxwWuqtEP_zuSgeEJTq_ynp1SiGdBVc26VtVXE4Mk5ccKr7fflc022cW3DNw2pxFpXrPXWTxhUAkZxpVaioUcKwSTThrP80TluC9hxEci5klVWS9Utm-yLLq1mslg2hO3mh8Q2/s1005/74-skazka-o-mertvoy-carevne-i-o-semi-bogatyryah-chast-1.jp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100000" l="9851" r="100000">
                        <a14:backgroundMark x1="12040" y1="95372" x2="35124" y2="97686"/>
                        <a14:backgroundMark x1="37214" y1="99008" x2="99502" y2="99008"/>
                        <a14:backgroundMark x1="45771" y1="97686" x2="45572" y2="92066"/>
                        <a14:backgroundMark x1="50448" y1="95868" x2="50448" y2="92727"/>
                        <a14:backgroundMark x1="54129" y1="97190" x2="59204" y2="91240"/>
                        <a14:backgroundMark x1="68756" y1="98017" x2="69950" y2="8925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8061"/>
          <a:stretch/>
        </p:blipFill>
        <p:spPr bwMode="auto">
          <a:xfrm rot="3304442">
            <a:off x="7713984" y="2634252"/>
            <a:ext cx="1413046" cy="10381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https://blogger.googleusercontent.com/img/b/R29vZ2xl/AVvXsEjumjKyWrOcWCOTzRkIFFZVv-WJY4Hk2bCQprZX4MuyXzq7XWtvXleBab-9zLQYHfXUvB7BN7tjoSyBQOaD6wlEma4NF4XMH1TXnYvG-wNyCr7K8KGuc4QgWzBUE2Vsv0K9bMIlFVjoC7i6YNtYorc_rUYShmZbUXxaxNnYNmpizuM21gEo_va5aIib/s1010/24.jpg"/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10285" b="95095" l="23762" r="64554">
                        <a14:foregroundMark x1="48416" y1="38449" x2="53465" y2="18038"/>
                        <a14:foregroundMark x1="30594" y1="21044" x2="34554" y2="6424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7244" t="5620" r="33121" b="4608"/>
          <a:stretch/>
        </p:blipFill>
        <p:spPr bwMode="auto">
          <a:xfrm>
            <a:off x="7792716" y="280930"/>
            <a:ext cx="1347804" cy="19101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9"/>
          <p:cNvPicPr>
            <a:picLocks noChangeAspect="1" noChangeArrowheads="1"/>
          </p:cNvPicPr>
          <p:nvPr/>
        </p:nvPicPr>
        <p:blipFill rotWithShape="1">
          <a:blip r:embed="rId11" cstate="print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50972" b="96250" l="10000" r="85104">
                        <a14:foregroundMark x1="41667" y1="61250" x2="67813" y2="61389"/>
                        <a14:foregroundMark x1="68125" y1="61389" x2="73750" y2="66250"/>
                        <a14:foregroundMark x1="73021" y1="64444" x2="73438" y2="61944"/>
                        <a14:backgroundMark x1="28021" y1="84028" x2="30104" y2="7194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0413" t="48087" r="13711" b="2039"/>
          <a:stretch/>
        </p:blipFill>
        <p:spPr bwMode="auto">
          <a:xfrm rot="1724959">
            <a:off x="5565938" y="5656924"/>
            <a:ext cx="1529942" cy="10242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Picture 4" descr="https://faktrus.ru/wp-content/uploads/geroinya-macheha-tsaritsa.jpg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0" b="100000" l="1053" r="90000">
                        <a14:foregroundMark x1="5921" y1="7706" x2="16711" y2="58494"/>
                        <a14:foregroundMark x1="7105" y1="22067" x2="9474" y2="3257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4327" y="5345713"/>
            <a:ext cx="1619673" cy="1216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7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backgroundRemoval t="0" b="97802" l="0" r="100000">
                        <a14:backgroundMark x1="65015" y1="5808" x2="99604" y2="16013"/>
                        <a14:backgroundMark x1="63033" y1="4710" x2="45788" y2="2355"/>
                        <a14:backgroundMark x1="24480" y1="1884" x2="28147" y2="219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5506504"/>
            <a:ext cx="2050492" cy="1294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" name="Picture 16" descr="https://mir.zavantag.com/pars_docs/refs/219/218658/218658_html_m6509a3fc.jpg"/>
          <p:cNvPicPr>
            <a:picLocks noChangeAspect="1" noChangeArrowheads="1"/>
          </p:cNvPicPr>
          <p:nvPr/>
        </p:nvPicPr>
        <p:blipFill>
          <a:blip r:embed="rId17" cstate="print">
            <a:extLst>
              <a:ext uri="{BEBA8EAE-BF5A-486C-A8C5-ECC9F3942E4B}">
                <a14:imgProps xmlns:a14="http://schemas.microsoft.com/office/drawing/2010/main">
                  <a14:imgLayer r:embed="rId18">
                    <a14:imgEffect>
                      <a14:backgroundRemoval t="2757" b="100000" l="7917" r="90000">
                        <a14:backgroundMark x1="29722" y1="12868" x2="11389" y2="62132"/>
                        <a14:backgroundMark x1="10694" y1="87316" x2="18889" y2="9448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7302" y="2089530"/>
            <a:ext cx="2027301" cy="15317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25" descr="https://vse-skazki24.ru/wp-content/uploads/2017/10/cs76.jpg"/>
          <p:cNvPicPr>
            <a:picLocks noChangeAspect="1" noChangeArrowheads="1"/>
          </p:cNvPicPr>
          <p:nvPr/>
        </p:nvPicPr>
        <p:blipFill>
          <a:blip r:embed="rId19" cstate="print">
            <a:extLst>
              <a:ext uri="{BEBA8EAE-BF5A-486C-A8C5-ECC9F3942E4B}">
                <a14:imgProps xmlns:a14="http://schemas.microsoft.com/office/drawing/2010/main">
                  <a14:imgLayer r:embed="rId20">
                    <a14:imgEffect>
                      <a14:backgroundRemoval t="1287" b="71324" l="23472" r="71528">
                        <a14:foregroundMark x1="49722" y1="68934" x2="40833" y2="66728"/>
                        <a14:foregroundMark x1="28889" y1="68382" x2="67500" y2="67647"/>
                        <a14:foregroundMark x1="54167" y1="68015" x2="46389" y2="64522"/>
                        <a14:foregroundMark x1="29583" y1="67096" x2="26806" y2="67463"/>
                        <a14:foregroundMark x1="68472" y1="68015" x2="71528" y2="60662"/>
                        <a14:foregroundMark x1="69583" y1="58456" x2="68750" y2="53676"/>
                        <a14:foregroundMark x1="70000" y1="61397" x2="71250" y2="56801"/>
                        <a14:foregroundMark x1="30278" y1="67096" x2="23472" y2="65625"/>
                        <a14:foregroundMark x1="26944" y1="56250" x2="25417" y2="69118"/>
                        <a14:foregroundMark x1="25000" y1="55882" x2="25000" y2="6544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15698" y="3932865"/>
            <a:ext cx="2537691" cy="19173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0"/>
          <p:cNvPicPr>
            <a:picLocks noChangeAspect="1" noChangeArrowheads="1"/>
          </p:cNvPicPr>
          <p:nvPr/>
        </p:nvPicPr>
        <p:blipFill>
          <a:blip r:embed="rId21" cstate="print">
            <a:extLst>
              <a:ext uri="{BEBA8EAE-BF5A-486C-A8C5-ECC9F3942E4B}">
                <a14:imgProps xmlns:a14="http://schemas.microsoft.com/office/drawing/2010/main">
                  <a14:imgLayer r:embed="rId22">
                    <a14:imgEffect>
                      <a14:backgroundRemoval t="0" b="100000" l="0" r="100000">
                        <a14:foregroundMark x1="9623" y1="60952" x2="17262" y2="94603"/>
                        <a14:foregroundMark x1="13393" y1="97619" x2="15774" y2="77778"/>
                        <a14:foregroundMark x1="91071" y1="74921" x2="91468" y2="98889"/>
                        <a14:foregroundMark x1="74504" y1="35238" x2="83234" y2="33810"/>
                        <a14:foregroundMark x1="76290" y1="32222" x2="78472" y2="19524"/>
                        <a14:foregroundMark x1="66766" y1="36825" x2="66766" y2="36825"/>
                        <a14:backgroundMark x1="17361" y1="4762" x2="83631" y2="4127"/>
                        <a14:backgroundMark x1="74901" y1="3810" x2="70536" y2="33175"/>
                        <a14:backgroundMark x1="70139" y1="36190" x2="69742" y2="39841"/>
                        <a14:backgroundMark x1="71825" y1="37143" x2="72917" y2="38095"/>
                        <a14:backgroundMark x1="26587" y1="13016" x2="33333" y2="10000"/>
                        <a14:backgroundMark x1="38194" y1="11746" x2="63591" y2="1222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280931"/>
            <a:ext cx="2324619" cy="1452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" name="Picture 7" descr="https://thumbs.dreamstime.com/b/%D0%B7%D0%BE%D0%BB%D0%BE%D1%82%D1%8B%D0%B5-%D1%80%D1%8B%D0%B1%D0%BA%D0%B8-%D0%B2-%D0%BA%D0%BE%D1%80%D0%BE%D0%BD%D0%B5-%D1%80%D1%83%D1%81%D1%81%D0%BA%D0%B8%D0%B9-%D1%81%D0%B8%D0%BC%D0%B2%D0%BE%D0%BB-%D0%B8%D1%81%D0%BF%D0%BE%D0%BB%D0%BD%D0%B5%D0%BD%D0%B8%D1%8F-%D0%B6%D0%B5%D0%BB%D0%B0%D0%BD%D0%B8%D0%B9-%D1%85%D0%B0%D1%80%D0%B0%D0%BA%D1%82%D0%B5%D1%80-196895136.jpg"/>
          <p:cNvPicPr>
            <a:picLocks noChangeAspect="1" noChangeArrowheads="1"/>
          </p:cNvPicPr>
          <p:nvPr/>
        </p:nvPicPr>
        <p:blipFill>
          <a:blip r:embed="rId23" cstate="print">
            <a:extLst>
              <a:ext uri="{BEBA8EAE-BF5A-486C-A8C5-ECC9F3942E4B}">
                <a14:imgProps xmlns:a14="http://schemas.microsoft.com/office/drawing/2010/main">
                  <a14:imgLayer r:embed="rId24">
                    <a14:imgEffect>
                      <a14:backgroundRemoval t="0" b="95500" l="0" r="9575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0911" y="5368913"/>
            <a:ext cx="1514186" cy="15141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13"/>
          <p:cNvPicPr>
            <a:picLocks noChangeAspect="1" noChangeArrowheads="1"/>
          </p:cNvPicPr>
          <p:nvPr/>
        </p:nvPicPr>
        <p:blipFill>
          <a:blip r:embed="rId25">
            <a:extLst>
              <a:ext uri="{BEBA8EAE-BF5A-486C-A8C5-ECC9F3942E4B}">
                <a14:imgProps xmlns:a14="http://schemas.microsoft.com/office/drawing/2010/main">
                  <a14:imgLayer r:embed="rId26">
                    <a14:imgEffect>
                      <a14:backgroundRemoval t="0" b="100000" l="0" r="100000">
                        <a14:foregroundMark x1="44389" y1="27250" x2="63840" y2="245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00626" y="94700"/>
            <a:ext cx="1693198" cy="16889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722928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-2.22942E-6 L 0.36823 -0.18709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403" y="-936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2.61795E-6 L 0.17552 0.22756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767" y="113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-3.49676E-6 L -0.01684 0.52082 " pathEditMode="relative" rAng="0" ptsTypes="AA">
                                      <p:cBhvr>
                                        <p:cTn id="23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51" y="2604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3.05273E-6 L -0.28698 -0.01226 " pathEditMode="relative" rAng="0" ptsTypes="AA">
                                      <p:cBhvr>
                                        <p:cTn id="2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358" y="-62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1.15634E-6 L -0.3342 0.32724 " pathEditMode="relative" rAng="0" ptsTypes="AA">
                                      <p:cBhvr>
                                        <p:cTn id="3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719" y="1635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4.00555E-6 L -0.19757 0.47687 " pathEditMode="relative" rAng="0" ptsTypes="AA">
                                      <p:cBhvr>
                                        <p:cTn id="3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878" y="2384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39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0" fill="hold">
                      <p:stCondLst>
                        <p:cond delay="0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46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" fill="hold">
                      <p:stCondLst>
                        <p:cond delay="0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53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4" fill="hold">
                      <p:stCondLst>
                        <p:cond delay="0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2.54394E-6 L -0.37205 -0.36771 " pathEditMode="relative" rAng="0" ptsTypes="AA">
                                      <p:cBhvr>
                                        <p:cTn id="57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611" y="-1838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58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" fill="hold">
                      <p:stCondLst>
                        <p:cond delay="0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-4.90287E-6 L 0.05972 -0.46207 " pathEditMode="relative" rAng="0" ptsTypes="AA">
                                      <p:cBhvr>
                                        <p:cTn id="62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86" y="-2310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63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4" fill="hold">
                      <p:stCondLst>
                        <p:cond delay="0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7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70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1" fill="hold">
                      <p:stCondLst>
                        <p:cond delay="0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2.21092E-6 L 0.20677 -0.14223 " pathEditMode="relative" rAng="0" ptsTypes="AA">
                                      <p:cBhvr>
                                        <p:cTn id="74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330" y="-712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159</TotalTime>
  <Words>43</Words>
  <Application>Microsoft Office PowerPoint</Application>
  <PresentationFormat>Экран (4:3)</PresentationFormat>
  <Paragraphs>7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Игра «Перемешка»</vt:lpstr>
      <vt:lpstr>Презентация PowerPoint</vt:lpstr>
      <vt:lpstr>«Сказка о попе и работнике его Балде»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16</cp:revision>
  <dcterms:created xsi:type="dcterms:W3CDTF">2023-02-12T09:43:51Z</dcterms:created>
  <dcterms:modified xsi:type="dcterms:W3CDTF">2023-02-12T12:23:46Z</dcterms:modified>
</cp:coreProperties>
</file>