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8" r:id="rId6"/>
    <p:sldId id="269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0860" autoAdjust="0"/>
  </p:normalViewPr>
  <p:slideViewPr>
    <p:cSldViewPr>
      <p:cViewPr varScale="1">
        <p:scale>
          <a:sx n="62" d="100"/>
          <a:sy n="62" d="100"/>
        </p:scale>
        <p:origin x="-151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jpeg"/><Relationship Id="rId5" Type="http://schemas.openxmlformats.org/officeDocument/2006/relationships/slide" Target="slide4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slide" Target="slide5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dqfa0pik22" TargetMode="External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gif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616674503_50-p-roza-bez-fona-59.jpg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3675583" cy="3023741"/>
          </a:xfrm>
        </p:spPr>
      </p:pic>
      <p:pic>
        <p:nvPicPr>
          <p:cNvPr id="6" name="Рисунок 5" descr="1616674503_50-p-roza-bez-fona-59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2120" y="3717032"/>
            <a:ext cx="3491880" cy="287261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35696" y="2708920"/>
            <a:ext cx="5544616" cy="1569660"/>
          </a:xfrm>
          <a:prstGeom prst="rect">
            <a:avLst/>
          </a:prstGeom>
          <a:noFill/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Международный  праздник</a:t>
            </a:r>
            <a:endParaRPr lang="ru-RU" sz="48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+mn-lt"/>
              </a:rPr>
              <a:t>5.Викторина</a:t>
            </a:r>
            <a:endParaRPr lang="ru-RU" sz="5400" dirty="0">
              <a:solidFill>
                <a:schemeClr val="accent6">
                  <a:lumMod val="60000"/>
                  <a:lumOff val="40000"/>
                </a:schemeClr>
              </a:solidFill>
              <a:effectLst/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1.Кто разговаривал с белым кроликом?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А) домовой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Б) Алиса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В) чёрный заяц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2. И еда, и предмет?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А) сумочки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Б) сеточки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В) корзиночки</a:t>
            </a:r>
          </a:p>
          <a:p>
            <a:endParaRPr lang="ru-RU" dirty="0"/>
          </a:p>
        </p:txBody>
      </p:sp>
      <p:pic>
        <p:nvPicPr>
          <p:cNvPr id="4" name="Рисунок 3" descr="352099_75290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2636912"/>
            <a:ext cx="3456384" cy="345638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76672"/>
            <a:ext cx="8507288" cy="583268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3. Птичье молоко это…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А) то, чем птицы кормят птенцов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Б) конфеты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В) название картин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4. Есть и животных и у девочек?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А) родинка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Б) маникюр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В) хвост</a:t>
            </a:r>
            <a:b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endParaRPr lang="ru-RU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4" name="Рисунок 3" descr="1616674503_50-p-roza-bez-fona-5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7984" y="3140968"/>
            <a:ext cx="4113961" cy="338437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548680"/>
            <a:ext cx="8435280" cy="576068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5. И народное радио и одежда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А) платье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Б) юбка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В) сарафан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6. Кто «ответит» на вопрос, кто на свете всех милей?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А) лучшая подружка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Б) зеркало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В) говорящий попугай</a:t>
            </a:r>
            <a:b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endParaRPr lang="ru-RU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4" name="Рисунок 3" descr="i (4)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583" y="4797152"/>
            <a:ext cx="7715143" cy="18002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435280" cy="597670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С прекрасным праздником весны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Мы Вас сердечно поздравляем.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Здоровья, счастья и любви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От всей души мы Вам желаем!</a:t>
            </a:r>
            <a:b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endParaRPr lang="ru-RU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И солнце пусть Вам ярко светит,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И птички радостно поют,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Пусть в Вашем доме воцарятся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Веселье, мир, тепло, уют.</a:t>
            </a:r>
            <a:b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endParaRPr lang="ru-RU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Когда вокруг звенит капель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И раздается птичек пение,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Почувствуйте весны приход 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Примите наши поздравления!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1504654352_2549-super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4365104"/>
            <a:ext cx="4427984" cy="2049067"/>
          </a:xfrm>
          <a:prstGeom prst="rect">
            <a:avLst/>
          </a:prstGeom>
        </p:spPr>
      </p:pic>
      <p:pic>
        <p:nvPicPr>
          <p:cNvPr id="5" name="Рисунок 4" descr="8march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8064" y="620688"/>
            <a:ext cx="3521968" cy="264147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latin typeface="+mn-lt"/>
              </a:rPr>
              <a:t>История праздника</a:t>
            </a:r>
            <a:endParaRPr lang="ru-RU" sz="6000" dirty="0">
              <a:solidFill>
                <a:schemeClr val="accent4">
                  <a:lumMod val="40000"/>
                  <a:lumOff val="60000"/>
                </a:schemeClr>
              </a:solidFill>
              <a:effectLst/>
              <a:latin typeface="+mn-lt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3568" y="1412776"/>
            <a:ext cx="4032448" cy="194421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899592" y="1556792"/>
            <a:ext cx="31683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8 марта 1857 года все женщины Нью – Йорка собрались на манифестацию. </a:t>
            </a:r>
            <a:endParaRPr lang="ru-RU" sz="2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5576" y="3501008"/>
            <a:ext cx="3888432" cy="244827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971600" y="3501008"/>
            <a:ext cx="32403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В 1910 году на Международной конференции женщин–социалисток в Копенгагене </a:t>
            </a:r>
            <a:r>
              <a:rPr lang="ru-RU" dirty="0" smtClean="0">
                <a:solidFill>
                  <a:schemeClr val="accent4">
                    <a:lumMod val="40000"/>
                    <a:lumOff val="60000"/>
                  </a:schemeClr>
                </a:solidFill>
                <a:hlinkClick r:id="rId2" action="ppaction://hlinksldjump"/>
              </a:rPr>
              <a:t>Клара Цеткин </a:t>
            </a:r>
            <a:r>
              <a:rPr lang="ru-RU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выступила с предложением о праздновании Международного женского дня 8 марта</a:t>
            </a:r>
            <a:endParaRPr lang="ru-RU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932040" y="1412776"/>
            <a:ext cx="3744416" cy="1872208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220072" y="1556792"/>
            <a:ext cx="28083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В России впервые Международный женский день отмечался 2 марта в 1913 году в Петербурге</a:t>
            </a:r>
            <a:endParaRPr lang="ru-RU" sz="2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076056" y="3429000"/>
            <a:ext cx="3528392" cy="252028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652120" y="3933056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5220072" y="4509120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508104" y="3668542"/>
            <a:ext cx="255577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В 1965 году 8 марта в СССР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 стало выходным днем. А в 1977 году праздник стал действительно международным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40000"/>
                  <a:lumOff val="60000"/>
                </a:schemeClr>
              </a:solidFill>
              <a:effectLst/>
              <a:cs typeface="Arial" pitchFamily="34" charset="0"/>
            </a:endParaRPr>
          </a:p>
        </p:txBody>
      </p:sp>
      <p:pic>
        <p:nvPicPr>
          <p:cNvPr id="14" name="Рисунок 13" descr="1616674503_50-p-roza-bez-fona-59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5614006"/>
            <a:ext cx="1512168" cy="124399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628800"/>
            <a:ext cx="2880320" cy="86409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+mn-lt"/>
              </a:rPr>
              <a:t>Клара Цеткин 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effectLst/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67544" y="2492896"/>
            <a:ext cx="2997969" cy="3633267"/>
          </a:xfrm>
        </p:spPr>
        <p:txBody>
          <a:bodyPr/>
          <a:lstStyle/>
          <a:p>
            <a:r>
              <a:rPr lang="ru-RU" sz="2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Клара Цеткин (девичья фамилия - Айсснер) родилась 5 июля 1857 года в небольшом городке Видлау в Саксонии, Германия, в семье учителей.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a8c3310db546e7d00cc0fa42d911c77c-e7500fa89417fa4f155d8ceb52a1f60a.jpg">
            <a:hlinkClick r:id="rId2" action="ppaction://hlinksldjump"/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427984" y="332656"/>
            <a:ext cx="3816424" cy="6213153"/>
          </a:xfrm>
        </p:spPr>
      </p:pic>
      <p:pic>
        <p:nvPicPr>
          <p:cNvPr id="6" name="Рисунок 5" descr="1616674503_50-p-roza-bez-fona-59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2339752" cy="1924812"/>
          </a:xfrm>
          <a:prstGeom prst="rect">
            <a:avLst/>
          </a:prstGeom>
        </p:spPr>
      </p:pic>
      <p:pic>
        <p:nvPicPr>
          <p:cNvPr id="7" name="Рисунок 6" descr="1616674503_50-p-roza-bez-fona-59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2280" y="5170139"/>
            <a:ext cx="2051720" cy="168786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+mn-lt"/>
              </a:rPr>
              <a:t>игры</a:t>
            </a:r>
            <a:endParaRPr lang="ru-RU" sz="6000" dirty="0">
              <a:solidFill>
                <a:schemeClr val="accent6">
                  <a:lumMod val="60000"/>
                  <a:lumOff val="40000"/>
                </a:schemeClr>
              </a:solidFill>
              <a:effectLst/>
              <a:latin typeface="+mn-lt"/>
            </a:endParaRPr>
          </a:p>
        </p:txBody>
      </p:sp>
      <p:pic>
        <p:nvPicPr>
          <p:cNvPr id="4" name="Содержимое 3" descr="samye-krasivye-gifki-na-8-marta-5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527910"/>
            <a:ext cx="7344816" cy="4737407"/>
          </a:xfrm>
        </p:spPr>
      </p:pic>
      <p:pic>
        <p:nvPicPr>
          <p:cNvPr id="5" name="Рисунок 4" descr="1616674503_50-p-roza-bez-fona-59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88640"/>
            <a:ext cx="2079973" cy="1711103"/>
          </a:xfrm>
          <a:prstGeom prst="rect">
            <a:avLst/>
          </a:prstGeom>
        </p:spPr>
      </p:pic>
      <p:pic>
        <p:nvPicPr>
          <p:cNvPr id="6" name="Рисунок 5" descr="1616674503_50-p-roza-bez-fona-59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0051" y="5324610"/>
            <a:ext cx="1863949" cy="153339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+mn-lt"/>
              </a:rPr>
              <a:t>1.Академия художеств</a:t>
            </a:r>
            <a:endParaRPr lang="ru-RU" sz="5400" dirty="0">
              <a:solidFill>
                <a:schemeClr val="accent6">
                  <a:lumMod val="60000"/>
                  <a:lumOff val="40000"/>
                </a:schemeClr>
              </a:solidFill>
              <a:effectLst/>
              <a:latin typeface="+mn-lt"/>
            </a:endParaRPr>
          </a:p>
        </p:txBody>
      </p:sp>
      <p:pic>
        <p:nvPicPr>
          <p:cNvPr id="4" name="Содержимое 3" descr="i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567" y="1340768"/>
            <a:ext cx="7709407" cy="4320480"/>
          </a:xfrm>
        </p:spPr>
      </p:pic>
      <p:pic>
        <p:nvPicPr>
          <p:cNvPr id="5" name="Рисунок 4" descr="1616674503_50-p-roza-bez-fona-59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2280" y="5347853"/>
            <a:ext cx="1835696" cy="151014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Отсканируйте Код</a:t>
            </a:r>
            <a:endParaRPr lang="ru-RU" sz="5400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026" name="Picture 2" descr="http://qrcoder.ru/code/?https%3A%2F%2Flearningapps.org%2Fwatch%3Fv%3Dpdqfa0pik22&amp;4&amp;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844824"/>
            <a:ext cx="4608512" cy="4608512"/>
          </a:xfrm>
          <a:prstGeom prst="rect">
            <a:avLst/>
          </a:prstGeom>
          <a:noFill/>
        </p:spPr>
      </p:pic>
      <p:sp>
        <p:nvSpPr>
          <p:cNvPr id="5" name="Стрелка вправо 4"/>
          <p:cNvSpPr/>
          <p:nvPr/>
        </p:nvSpPr>
        <p:spPr>
          <a:xfrm>
            <a:off x="6588224" y="4869160"/>
            <a:ext cx="2267744" cy="1656184"/>
          </a:xfrm>
          <a:prstGeom prst="rightArrow">
            <a:avLst/>
          </a:prstGeom>
          <a:noFill/>
          <a:ln>
            <a:solidFill>
              <a:schemeClr val="tx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948264" y="5301208"/>
            <a:ext cx="1728192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400" dirty="0" smtClean="0">
                <a:hlinkClick r:id="rId3"/>
              </a:rPr>
              <a:t>Проверка знаний</a:t>
            </a:r>
            <a:endParaRPr lang="ru-RU"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+mn-lt"/>
              </a:rPr>
              <a:t>физминутка</a:t>
            </a:r>
            <a:endParaRPr lang="ru-RU" sz="5400" dirty="0">
              <a:solidFill>
                <a:schemeClr val="accent6">
                  <a:lumMod val="60000"/>
                  <a:lumOff val="40000"/>
                </a:schemeClr>
              </a:solidFill>
              <a:effectLst/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А сейчас все по порядку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Встанем дружно на зарядку,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Руки в сторону согнули,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Вверх подняли, помахали,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Спрятали за спину их.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Оглянулись через правое плечо,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Через левое еще.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Дружно присели,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Пяточки задели,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На носочки поднялсь,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Опустили руки вниз.</a:t>
            </a:r>
          </a:p>
          <a:p>
            <a:endParaRPr lang="ru-RU" dirty="0"/>
          </a:p>
        </p:txBody>
      </p:sp>
      <p:pic>
        <p:nvPicPr>
          <p:cNvPr id="6" name="Рисунок 5" descr="i (4)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9912" y="5301208"/>
            <a:ext cx="5040560" cy="1176131"/>
          </a:xfrm>
          <a:prstGeom prst="rect">
            <a:avLst/>
          </a:prstGeom>
        </p:spPr>
      </p:pic>
      <p:pic>
        <p:nvPicPr>
          <p:cNvPr id="7" name="Рисунок 6" descr="orig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332656"/>
            <a:ext cx="1440160" cy="108012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+mn-lt"/>
              </a:rPr>
              <a:t>3.пожелание</a:t>
            </a:r>
            <a:endParaRPr lang="ru-RU" sz="5400" dirty="0">
              <a:solidFill>
                <a:schemeClr val="accent6">
                  <a:lumMod val="60000"/>
                  <a:lumOff val="40000"/>
                </a:schemeClr>
              </a:solidFill>
              <a:effectLst/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Вы красивы, как с картинки,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Веселы, умны, добры.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Поздравляем вас, девчонки,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С нежным праздником весны!</a:t>
            </a:r>
          </a:p>
          <a:p>
            <a:pPr>
              <a:buNone/>
            </a:pPr>
            <a:endParaRPr lang="ru-RU" b="1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Мы желаем вам здоровья,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Комплиментов и цветов,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Вы услышите сегодня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Много самых добрых слов.</a:t>
            </a:r>
          </a:p>
          <a:p>
            <a:pPr>
              <a:buNone/>
            </a:pPr>
            <a:endParaRPr lang="ru-RU" b="1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Пускай сбудутся мгновенно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Даже смелые мечты,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И судьба вас непременно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Дарами щедро наградит!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4" name="Рисунок 3" descr="1614565510_1-p-kartinka-devochki-na-belom-fone-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1412776"/>
            <a:ext cx="3496949" cy="4896544"/>
          </a:xfrm>
          <a:prstGeom prst="rect">
            <a:avLst/>
          </a:prstGeom>
        </p:spPr>
      </p:pic>
      <p:pic>
        <p:nvPicPr>
          <p:cNvPr id="5" name="Рисунок 4" descr="1616674503_50-p-roza-bez-fona-59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1979712" cy="162862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352928" cy="1844824"/>
          </a:xfrm>
        </p:spPr>
        <p:txBody>
          <a:bodyPr>
            <a:normAutofit fontScale="90000"/>
          </a:bodyPr>
          <a:lstStyle/>
          <a:p>
            <a:r>
              <a:rPr lang="ru-RU" sz="6000" b="0" dirty="0" smtClean="0">
                <a:effectLst/>
                <a:latin typeface="+mn-lt"/>
              </a:rPr>
              <a:t> </a:t>
            </a:r>
            <a:br>
              <a:rPr lang="ru-RU" sz="6000" b="0" dirty="0" smtClean="0">
                <a:effectLst/>
                <a:latin typeface="+mn-lt"/>
              </a:rPr>
            </a:br>
            <a:r>
              <a:rPr lang="ru-RU" sz="60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+mn-lt"/>
              </a:rPr>
              <a:t>4.красивое платье для девочки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2" name="Содержимое 11" descr="1614565604_39-p-kartinka-devochki-na-belom-fone-4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772816"/>
            <a:ext cx="2652296" cy="4420493"/>
          </a:xfrm>
        </p:spPr>
      </p:pic>
      <p:pic>
        <p:nvPicPr>
          <p:cNvPr id="13" name="Рисунок 12" descr="6096251644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6016" y="1916832"/>
            <a:ext cx="4221088" cy="422108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275</TotalTime>
  <Words>336</Words>
  <Application>Microsoft Office PowerPoint</Application>
  <PresentationFormat>Экран (4:3)</PresentationFormat>
  <Paragraphs>77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Апекс</vt:lpstr>
      <vt:lpstr>Слайд 1</vt:lpstr>
      <vt:lpstr>История праздника</vt:lpstr>
      <vt:lpstr>Клара Цеткин </vt:lpstr>
      <vt:lpstr>игры</vt:lpstr>
      <vt:lpstr>1.Академия художеств</vt:lpstr>
      <vt:lpstr>Отсканируйте Код</vt:lpstr>
      <vt:lpstr>физминутка</vt:lpstr>
      <vt:lpstr>3.пожелание</vt:lpstr>
      <vt:lpstr>  4.красивое платье для девочки </vt:lpstr>
      <vt:lpstr>5.Викторина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aladi</cp:lastModifiedBy>
  <cp:revision>35</cp:revision>
  <dcterms:modified xsi:type="dcterms:W3CDTF">2022-06-21T16:27:12Z</dcterms:modified>
</cp:coreProperties>
</file>