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14" r:id="rId1"/>
  </p:sldMasterIdLst>
  <p:notesMasterIdLst>
    <p:notesMasterId r:id="rId10"/>
  </p:notesMasterIdLst>
  <p:sldIdLst>
    <p:sldId id="261" r:id="rId2"/>
    <p:sldId id="256" r:id="rId3"/>
    <p:sldId id="257" r:id="rId4"/>
    <p:sldId id="258" r:id="rId5"/>
    <p:sldId id="262" r:id="rId6"/>
    <p:sldId id="263" r:id="rId7"/>
    <p:sldId id="259" r:id="rId8"/>
    <p:sldId id="260" r:id="rId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574" autoAdjust="0"/>
    <p:restoredTop sz="94660"/>
  </p:normalViewPr>
  <p:slideViewPr>
    <p:cSldViewPr snapToGrid="0">
      <p:cViewPr>
        <p:scale>
          <a:sx n="50" d="100"/>
          <a:sy n="50" d="100"/>
        </p:scale>
        <p:origin x="1596" y="49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764E73A-ED51-4D21-80F3-64E38C2D7DC0}" type="datetimeFigureOut">
              <a:rPr lang="ru-RU" smtClean="0"/>
              <a:t>25.11.2023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FBEA60D-D60F-4354-937B-2599ED03384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34755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BEA60D-D60F-4354-937B-2599ED033841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024357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-6843" y="2059012"/>
            <a:ext cx="12195668" cy="18288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65759" y="2166364"/>
            <a:ext cx="11471565" cy="1739347"/>
          </a:xfrm>
        </p:spPr>
        <p:txBody>
          <a:bodyPr tIns="45720" bIns="45720" anchor="ctr">
            <a:normAutofit/>
          </a:bodyPr>
          <a:lstStyle>
            <a:lvl1pPr algn="ctr">
              <a:lnSpc>
                <a:spcPct val="80000"/>
              </a:lnSpc>
              <a:defRPr sz="6000" spc="15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996250"/>
            <a:ext cx="9144000" cy="1309255"/>
          </a:xfrm>
        </p:spPr>
        <p:txBody>
          <a:bodyPr>
            <a:normAutofit/>
          </a:bodyPr>
          <a:lstStyle>
            <a:lvl1pPr marL="0" indent="0" algn="ctr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20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E08B9-0C42-4505-8F67-C31B2541016E}" type="datetimeFigureOut">
              <a:rPr lang="ru-RU" smtClean="0"/>
              <a:t>25.11.2023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D8B11B-8BD6-4359-8B9C-A74C1E9E656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717857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E08B9-0C42-4505-8F67-C31B2541016E}" type="datetimeFigureOut">
              <a:rPr lang="ru-RU" smtClean="0"/>
              <a:t>25.11.2023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D8B11B-8BD6-4359-8B9C-A74C1E9E656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092143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9019312" y="0"/>
            <a:ext cx="27432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160624" y="274638"/>
            <a:ext cx="2402380" cy="589756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199" y="274638"/>
            <a:ext cx="7973291" cy="589756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422854"/>
            <a:ext cx="2743196" cy="365125"/>
          </a:xfrm>
        </p:spPr>
        <p:txBody>
          <a:bodyPr/>
          <a:lstStyle/>
          <a:p>
            <a:fld id="{457E08B9-0C42-4505-8F67-C31B2541016E}" type="datetimeFigureOut">
              <a:rPr lang="ru-RU" smtClean="0"/>
              <a:t>25.11.2023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776135" y="6422854"/>
            <a:ext cx="4279669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073048" y="6422854"/>
            <a:ext cx="879759" cy="365125"/>
          </a:xfrm>
        </p:spPr>
        <p:txBody>
          <a:bodyPr/>
          <a:lstStyle/>
          <a:p>
            <a:fld id="{F8D8B11B-8BD6-4359-8B9C-A74C1E9E656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60554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E08B9-0C42-4505-8F67-C31B2541016E}" type="datetimeFigureOut">
              <a:rPr lang="ru-RU" smtClean="0"/>
              <a:t>25.11.2023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D8B11B-8BD6-4359-8B9C-A74C1E9E656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287348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-6843" y="2059012"/>
            <a:ext cx="12195668" cy="18288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3191" y="2208879"/>
            <a:ext cx="10515600" cy="1676400"/>
          </a:xfrm>
        </p:spPr>
        <p:txBody>
          <a:bodyPr anchor="ctr">
            <a:noAutofit/>
          </a:bodyPr>
          <a:lstStyle>
            <a:lvl1pPr algn="ctr">
              <a:lnSpc>
                <a:spcPct val="80000"/>
              </a:lnSpc>
              <a:defRPr sz="6000" b="0" spc="150" baseline="0">
                <a:solidFill>
                  <a:schemeClr val="bg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3191" y="4010334"/>
            <a:ext cx="10515600" cy="1174639"/>
          </a:xfrm>
        </p:spPr>
        <p:txBody>
          <a:bodyPr anchor="t">
            <a:normAutofit/>
          </a:bodyPr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57E08B9-0C42-4505-8F67-C31B2541016E}" type="datetimeFigureOut">
              <a:rPr lang="ru-RU" smtClean="0"/>
              <a:t>25.11.2023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F8D8B11B-8BD6-4359-8B9C-A74C1E9E656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903242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05344" y="2011680"/>
            <a:ext cx="4754880" cy="420624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30391" y="2011680"/>
            <a:ext cx="4754880" cy="420624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E08B9-0C42-4505-8F67-C31B2541016E}" type="datetimeFigureOut">
              <a:rPr lang="ru-RU" smtClean="0"/>
              <a:t>25.11.2023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D8B11B-8BD6-4359-8B9C-A74C1E9E656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966830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07008" y="1913470"/>
            <a:ext cx="4754880" cy="743094"/>
          </a:xfrm>
        </p:spPr>
        <p:txBody>
          <a:bodyPr anchor="ctr">
            <a:normAutofit/>
          </a:bodyPr>
          <a:lstStyle>
            <a:lvl1pPr marL="0" indent="0">
              <a:buNone/>
              <a:defRPr sz="21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07008" y="2656566"/>
            <a:ext cx="4754880" cy="35661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31230" y="1913470"/>
            <a:ext cx="4754880" cy="743094"/>
          </a:xfrm>
        </p:spPr>
        <p:txBody>
          <a:bodyPr anchor="ctr">
            <a:normAutofit/>
          </a:bodyPr>
          <a:lstStyle>
            <a:lvl1pPr marL="0" indent="0">
              <a:buNone/>
              <a:defRPr sz="21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31230" y="2656564"/>
            <a:ext cx="4754880" cy="35661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E08B9-0C42-4505-8F67-C31B2541016E}" type="datetimeFigureOut">
              <a:rPr lang="ru-RU" smtClean="0"/>
              <a:t>25.11.2023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D8B11B-8BD6-4359-8B9C-A74C1E9E656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760463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E08B9-0C42-4505-8F67-C31B2541016E}" type="datetimeFigureOut">
              <a:rPr lang="ru-RU" smtClean="0"/>
              <a:t>25.11.2023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D8B11B-8BD6-4359-8B9C-A74C1E9E656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116150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E08B9-0C42-4505-8F67-C31B2541016E}" type="datetimeFigureOut">
              <a:rPr lang="ru-RU" smtClean="0"/>
              <a:t>25.11.2023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D8B11B-8BD6-4359-8B9C-A74C1E9E656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118644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07008" y="2120054"/>
            <a:ext cx="6126480" cy="41148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789023" y="2147486"/>
            <a:ext cx="3200400" cy="3432319"/>
          </a:xfrm>
        </p:spPr>
        <p:txBody>
          <a:bodyPr>
            <a:normAutofit/>
          </a:bodyPr>
          <a:lstStyle>
            <a:lvl1pPr marL="0" indent="0">
              <a:lnSpc>
                <a:spcPct val="95000"/>
              </a:lnSpc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E08B9-0C42-4505-8F67-C31B2541016E}" type="datetimeFigureOut">
              <a:rPr lang="ru-RU" smtClean="0"/>
              <a:t>25.11.2023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D8B11B-8BD6-4359-8B9C-A74C1E9E656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367210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280160" y="2211494"/>
            <a:ext cx="6126480" cy="3931920"/>
          </a:xfrm>
          <a:solidFill>
            <a:schemeClr val="tx2">
              <a:lumMod val="60000"/>
              <a:lumOff val="40000"/>
            </a:schemeClr>
          </a:solidFill>
        </p:spPr>
        <p:txBody>
          <a:bodyPr tIns="365760" anchor="t"/>
          <a:lstStyle>
            <a:lvl1pPr marL="0" indent="0" algn="ctr">
              <a:buNone/>
              <a:defRPr sz="3200">
                <a:solidFill>
                  <a:schemeClr val="tx1">
                    <a:lumMod val="50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790688" y="2150621"/>
            <a:ext cx="3200400" cy="3429000"/>
          </a:xfrm>
        </p:spPr>
        <p:txBody>
          <a:bodyPr>
            <a:normAutofit/>
          </a:bodyPr>
          <a:lstStyle>
            <a:lvl1pPr marL="0" indent="0">
              <a:lnSpc>
                <a:spcPct val="95000"/>
              </a:lnSpc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E08B9-0C42-4505-8F67-C31B2541016E}" type="datetimeFigureOut">
              <a:rPr lang="ru-RU" smtClean="0"/>
              <a:t>25.11.2023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D8B11B-8BD6-4359-8B9C-A74C1E9E656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257065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483" y="176109"/>
            <a:ext cx="12188952" cy="164591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02919" y="284176"/>
            <a:ext cx="9784080" cy="1508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02919" y="2011680"/>
            <a:ext cx="9784080" cy="42062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202266" y="6422854"/>
            <a:ext cx="3000894" cy="365125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l">
              <a:defRPr sz="1050">
                <a:solidFill>
                  <a:schemeClr val="tx1"/>
                </a:solidFill>
              </a:defRPr>
            </a:lvl1pPr>
          </a:lstStyle>
          <a:p>
            <a:fld id="{457E08B9-0C42-4505-8F67-C31B2541016E}" type="datetimeFigureOut">
              <a:rPr lang="ru-RU" smtClean="0"/>
              <a:t>25.11.2023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596471" y="6422854"/>
            <a:ext cx="504444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658927" y="6422854"/>
            <a:ext cx="946264" cy="365125"/>
          </a:xfrm>
          <a:prstGeom prst="rect">
            <a:avLst/>
          </a:prstGeom>
        </p:spPr>
        <p:txBody>
          <a:bodyPr vert="horz" lIns="45720" tIns="45720" rIns="91440" bIns="45720" rtlCol="0" anchor="ctr"/>
          <a:lstStyle>
            <a:lvl1pPr algn="l">
              <a:defRPr sz="1200" b="0">
                <a:solidFill>
                  <a:schemeClr val="tx1"/>
                </a:solidFill>
              </a:defRPr>
            </a:lvl1pPr>
          </a:lstStyle>
          <a:p>
            <a:fld id="{F8D8B11B-8BD6-4359-8B9C-A74C1E9E656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5172675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15" r:id="rId1"/>
    <p:sldLayoutId id="2147483716" r:id="rId2"/>
    <p:sldLayoutId id="2147483717" r:id="rId3"/>
    <p:sldLayoutId id="2147483718" r:id="rId4"/>
    <p:sldLayoutId id="2147483719" r:id="rId5"/>
    <p:sldLayoutId id="2147483720" r:id="rId6"/>
    <p:sldLayoutId id="2147483721" r:id="rId7"/>
    <p:sldLayoutId id="2147483722" r:id="rId8"/>
    <p:sldLayoutId id="2147483723" r:id="rId9"/>
    <p:sldLayoutId id="2147483724" r:id="rId10"/>
    <p:sldLayoutId id="2147483725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000" kern="1200" cap="all" baseline="0">
          <a:solidFill>
            <a:schemeClr val="bg2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tx1"/>
        </a:buClr>
        <a:buFont typeface="Wingdings" pitchFamily="2" charset="2"/>
        <a:buChar char="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41148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64008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86868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09728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2846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4718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1629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18062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&#1089;&#1077;&#1079;&#1086;&#1085;&#1099;-&#1075;&#1086;&#1076;&#1072;.&#1088;&#1092;/sites/default/files/images/shkolnikam/atmosfera_1.jpg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-209550" y="0"/>
            <a:ext cx="12401550" cy="67864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sz="2000" dirty="0" smtClean="0">
              <a:solidFill>
                <a:schemeClr val="bg1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000" dirty="0" smtClean="0">
                <a:ln>
                  <a:solidFill>
                    <a:schemeClr val="bg1"/>
                  </a:solidFill>
                </a:ln>
                <a:solidFill>
                  <a:sysClr val="windowText" lastClr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МИНИСТЕРСТВО ОБРАЗОВАНИЯ РЯЗАНСКОЙ ОБЛАСТИ</a:t>
            </a:r>
            <a:endParaRPr lang="ru-RU" sz="1600" dirty="0" smtClean="0">
              <a:ln>
                <a:solidFill>
                  <a:schemeClr val="bg1"/>
                </a:solidFill>
              </a:ln>
              <a:solidFill>
                <a:sysClr val="windowText" lastClr="000000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000" dirty="0" smtClean="0">
                <a:ln>
                  <a:solidFill>
                    <a:schemeClr val="bg1"/>
                  </a:solidFill>
                </a:ln>
                <a:solidFill>
                  <a:sysClr val="windowText" lastClr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Областное государственное бюджетное профессиональное образовательное учреждение </a:t>
            </a:r>
            <a:endParaRPr lang="ru-RU" sz="1600" dirty="0" smtClean="0">
              <a:ln>
                <a:solidFill>
                  <a:schemeClr val="bg1"/>
                </a:solidFill>
              </a:ln>
              <a:solidFill>
                <a:sysClr val="windowText" lastClr="000000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000" dirty="0" smtClean="0">
                <a:ln>
                  <a:solidFill>
                    <a:schemeClr val="bg1"/>
                  </a:solidFill>
                </a:ln>
                <a:solidFill>
                  <a:sysClr val="windowText" lastClr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«Рязанский педагогический колледж» (ОГБПОУ «РПК»)</a:t>
            </a:r>
            <a:endParaRPr lang="ru-RU" sz="1600" dirty="0" smtClean="0">
              <a:ln>
                <a:solidFill>
                  <a:schemeClr val="bg1"/>
                </a:solidFill>
              </a:ln>
              <a:solidFill>
                <a:sysClr val="windowText" lastClr="000000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000" dirty="0" smtClean="0">
                <a:ln>
                  <a:solidFill>
                    <a:schemeClr val="bg1"/>
                  </a:solidFill>
                </a:ln>
                <a:solidFill>
                  <a:sysClr val="windowText" lastClr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Филиал ОГБПОУ «РПК» в г. </a:t>
            </a:r>
            <a:r>
              <a:rPr lang="ru-RU" sz="2000" dirty="0" err="1" smtClean="0">
                <a:ln>
                  <a:solidFill>
                    <a:schemeClr val="bg1"/>
                  </a:solidFill>
                </a:ln>
                <a:solidFill>
                  <a:sysClr val="windowText" lastClr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Касимове</a:t>
            </a:r>
            <a:endParaRPr lang="ru-RU" sz="1600" dirty="0" smtClean="0">
              <a:ln>
                <a:solidFill>
                  <a:schemeClr val="bg1"/>
                </a:solidFill>
              </a:ln>
              <a:solidFill>
                <a:sysClr val="windowText" lastClr="000000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fontAlgn="base">
              <a:lnSpc>
                <a:spcPct val="150000"/>
              </a:lnSpc>
              <a:spcAft>
                <a:spcPts val="0"/>
              </a:spcAft>
            </a:pPr>
            <a:r>
              <a:rPr lang="ru-RU" sz="2000" dirty="0" smtClean="0">
                <a:ln>
                  <a:solidFill>
                    <a:schemeClr val="bg1"/>
                  </a:solidFill>
                </a:ln>
                <a:solidFill>
                  <a:sysClr val="windowText" lastClr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endParaRPr lang="ru-RU" sz="2000" dirty="0" smtClean="0">
              <a:ln>
                <a:solidFill>
                  <a:schemeClr val="bg1"/>
                </a:solidFill>
              </a:ln>
              <a:solidFill>
                <a:sysClr val="windowText" lastClr="000000"/>
              </a:solidFill>
              <a:effectLst/>
            </a:endParaRPr>
          </a:p>
          <a:p>
            <a:pPr algn="ctr" fontAlgn="base">
              <a:lnSpc>
                <a:spcPct val="150000"/>
              </a:lnSpc>
              <a:spcAft>
                <a:spcPts val="0"/>
              </a:spcAft>
            </a:pPr>
            <a:r>
              <a:rPr lang="ru-RU" sz="4000" dirty="0" smtClean="0">
                <a:ln>
                  <a:solidFill>
                    <a:schemeClr val="bg1"/>
                  </a:solidFill>
                </a:ln>
                <a:solidFill>
                  <a:sysClr val="windowText" lastClr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Доклад на тему: «Атмосфера»</a:t>
            </a:r>
            <a:endParaRPr lang="ru-RU" sz="2000" dirty="0" smtClean="0">
              <a:ln>
                <a:solidFill>
                  <a:schemeClr val="bg1"/>
                </a:solidFill>
              </a:ln>
              <a:solidFill>
                <a:sysClr val="windowText" lastClr="000000"/>
              </a:solidFill>
              <a:effectLst/>
            </a:endParaRPr>
          </a:p>
          <a:p>
            <a:pPr algn="just" fontAlgn="base">
              <a:lnSpc>
                <a:spcPct val="150000"/>
              </a:lnSpc>
              <a:spcAft>
                <a:spcPts val="0"/>
              </a:spcAft>
            </a:pPr>
            <a:r>
              <a:rPr lang="ru-RU" sz="2000" dirty="0" smtClean="0">
                <a:ln>
                  <a:solidFill>
                    <a:schemeClr val="bg1"/>
                  </a:solidFill>
                </a:ln>
                <a:solidFill>
                  <a:sysClr val="windowText" lastClr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 </a:t>
            </a:r>
            <a:endParaRPr lang="ru-RU" sz="2000" dirty="0" smtClean="0">
              <a:ln>
                <a:solidFill>
                  <a:schemeClr val="bg1"/>
                </a:solidFill>
              </a:ln>
              <a:solidFill>
                <a:sysClr val="windowText" lastClr="000000"/>
              </a:solidFill>
              <a:effectLst/>
            </a:endParaRPr>
          </a:p>
          <a:p>
            <a:pPr indent="2970530" algn="just" fontAlgn="base">
              <a:spcAft>
                <a:spcPts val="0"/>
              </a:spcAft>
            </a:pPr>
            <a:r>
              <a:rPr lang="ru-RU" sz="2000" dirty="0" smtClean="0">
                <a:ln>
                  <a:solidFill>
                    <a:schemeClr val="bg1"/>
                  </a:solidFill>
                </a:ln>
                <a:solidFill>
                  <a:sysClr val="windowText" lastClr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                                                 Подготовили студентки группы 4ш:</a:t>
            </a:r>
            <a:endParaRPr lang="ru-RU" sz="2000" dirty="0" smtClean="0">
              <a:ln>
                <a:solidFill>
                  <a:schemeClr val="bg1"/>
                </a:solidFill>
              </a:ln>
              <a:solidFill>
                <a:sysClr val="windowText" lastClr="000000"/>
              </a:solidFill>
              <a:effectLst/>
            </a:endParaRPr>
          </a:p>
          <a:p>
            <a:pPr indent="2970530" algn="just" fontAlgn="base">
              <a:spcAft>
                <a:spcPts val="0"/>
              </a:spcAft>
            </a:pPr>
            <a:r>
              <a:rPr lang="ru-RU" sz="2000" dirty="0" smtClean="0">
                <a:ln>
                  <a:solidFill>
                    <a:schemeClr val="bg1"/>
                  </a:solidFill>
                </a:ln>
                <a:solidFill>
                  <a:sysClr val="windowText" lastClr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                                                 Мишина Виктория Олеговна</a:t>
            </a:r>
            <a:endParaRPr lang="ru-RU" sz="2000" dirty="0" smtClean="0">
              <a:ln>
                <a:solidFill>
                  <a:schemeClr val="bg1"/>
                </a:solidFill>
              </a:ln>
              <a:solidFill>
                <a:sysClr val="windowText" lastClr="000000"/>
              </a:solidFill>
              <a:effectLst/>
            </a:endParaRPr>
          </a:p>
          <a:p>
            <a:pPr indent="2970530" algn="just" fontAlgn="base">
              <a:spcAft>
                <a:spcPts val="0"/>
              </a:spcAft>
            </a:pPr>
            <a:r>
              <a:rPr lang="ru-RU" sz="2000" dirty="0" smtClean="0">
                <a:ln>
                  <a:solidFill>
                    <a:schemeClr val="bg1"/>
                  </a:solidFill>
                </a:ln>
                <a:solidFill>
                  <a:sysClr val="windowText" lastClr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                                                 </a:t>
            </a:r>
            <a:r>
              <a:rPr lang="ru-RU" sz="2000" dirty="0" err="1" smtClean="0">
                <a:ln>
                  <a:solidFill>
                    <a:schemeClr val="bg1"/>
                  </a:solidFill>
                </a:ln>
                <a:solidFill>
                  <a:sysClr val="windowText" lastClr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Цулина</a:t>
            </a:r>
            <a:r>
              <a:rPr lang="ru-RU" sz="2000" dirty="0" smtClean="0">
                <a:ln>
                  <a:solidFill>
                    <a:schemeClr val="bg1"/>
                  </a:solidFill>
                </a:ln>
                <a:solidFill>
                  <a:sysClr val="windowText" lastClr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Мария Игоревна</a:t>
            </a:r>
            <a:endParaRPr lang="ru-RU" sz="2000" dirty="0" smtClean="0">
              <a:ln>
                <a:solidFill>
                  <a:schemeClr val="bg1"/>
                </a:solidFill>
              </a:ln>
              <a:solidFill>
                <a:sysClr val="windowText" lastClr="000000"/>
              </a:solidFill>
              <a:effectLst/>
            </a:endParaRPr>
          </a:p>
          <a:p>
            <a:pPr indent="2970530" algn="just" fontAlgn="base">
              <a:spcAft>
                <a:spcPts val="0"/>
              </a:spcAft>
            </a:pPr>
            <a:r>
              <a:rPr lang="ru-RU" sz="2000" dirty="0" smtClean="0">
                <a:ln>
                  <a:solidFill>
                    <a:schemeClr val="bg1"/>
                  </a:solidFill>
                </a:ln>
                <a:solidFill>
                  <a:sysClr val="windowText" lastClr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                                                 </a:t>
            </a:r>
            <a:r>
              <a:rPr lang="ru-RU" sz="2000" dirty="0" err="1" smtClean="0">
                <a:ln>
                  <a:solidFill>
                    <a:schemeClr val="bg1"/>
                  </a:solidFill>
                </a:ln>
                <a:solidFill>
                  <a:sysClr val="windowText" lastClr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Урманова</a:t>
            </a:r>
            <a:r>
              <a:rPr lang="ru-RU" sz="2000" dirty="0" smtClean="0">
                <a:ln>
                  <a:solidFill>
                    <a:schemeClr val="bg1"/>
                  </a:solidFill>
                </a:ln>
                <a:solidFill>
                  <a:sysClr val="windowText" lastClr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Елена </a:t>
            </a:r>
            <a:r>
              <a:rPr lang="ru-RU" sz="2000" dirty="0" err="1" smtClean="0">
                <a:ln>
                  <a:solidFill>
                    <a:schemeClr val="bg1"/>
                  </a:solidFill>
                </a:ln>
                <a:solidFill>
                  <a:sysClr val="windowText" lastClr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Ильмировна</a:t>
            </a:r>
            <a:endParaRPr lang="ru-RU" sz="2000" dirty="0" smtClean="0">
              <a:ln>
                <a:solidFill>
                  <a:schemeClr val="bg1"/>
                </a:solidFill>
              </a:ln>
              <a:solidFill>
                <a:sysClr val="windowText" lastClr="000000"/>
              </a:solidFill>
              <a:effectLst/>
            </a:endParaRPr>
          </a:p>
          <a:p>
            <a:pPr indent="2970530" algn="just" fontAlgn="base">
              <a:spcAft>
                <a:spcPts val="0"/>
              </a:spcAft>
            </a:pPr>
            <a:r>
              <a:rPr lang="ru-RU" sz="2000" dirty="0" smtClean="0">
                <a:ln>
                  <a:solidFill>
                    <a:schemeClr val="bg1"/>
                  </a:solidFill>
                </a:ln>
                <a:solidFill>
                  <a:sysClr val="windowText" lastClr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                                                  Киселева Олеся Андреевна</a:t>
            </a:r>
            <a:endParaRPr lang="ru-RU" sz="2000" dirty="0" smtClean="0">
              <a:ln>
                <a:solidFill>
                  <a:schemeClr val="bg1"/>
                </a:solidFill>
              </a:ln>
              <a:solidFill>
                <a:sysClr val="windowText" lastClr="000000"/>
              </a:solidFill>
              <a:effectLst/>
            </a:endParaRPr>
          </a:p>
          <a:p>
            <a:pPr indent="2970530" algn="just" fontAlgn="base">
              <a:spcAft>
                <a:spcPts val="0"/>
              </a:spcAft>
            </a:pPr>
            <a:r>
              <a:rPr lang="ru-RU" sz="2000" dirty="0" smtClean="0">
                <a:ln>
                  <a:solidFill>
                    <a:schemeClr val="bg1"/>
                  </a:solidFill>
                </a:ln>
                <a:solidFill>
                  <a:sysClr val="windowText" lastClr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                                                  Преподаватель: </a:t>
            </a:r>
            <a:endParaRPr lang="ru-RU" sz="2000" dirty="0" smtClean="0">
              <a:ln>
                <a:solidFill>
                  <a:schemeClr val="bg1"/>
                </a:solidFill>
              </a:ln>
              <a:solidFill>
                <a:sysClr val="windowText" lastClr="000000"/>
              </a:solidFill>
              <a:effectLst/>
            </a:endParaRPr>
          </a:p>
          <a:p>
            <a:pPr indent="2970530" algn="just" fontAlgn="base">
              <a:spcAft>
                <a:spcPts val="0"/>
              </a:spcAft>
            </a:pPr>
            <a:r>
              <a:rPr lang="ru-RU" sz="2000" dirty="0" smtClean="0">
                <a:ln>
                  <a:solidFill>
                    <a:schemeClr val="bg1"/>
                  </a:solidFill>
                </a:ln>
                <a:solidFill>
                  <a:sysClr val="windowText" lastClr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                                                  Белозерова Татьяна Владимировна</a:t>
            </a:r>
            <a:endParaRPr lang="ru-RU" sz="2000" dirty="0" smtClean="0">
              <a:ln>
                <a:solidFill>
                  <a:schemeClr val="bg1"/>
                </a:solidFill>
              </a:ln>
              <a:solidFill>
                <a:sysClr val="windowText" lastClr="000000"/>
              </a:solidFill>
              <a:effectLst/>
            </a:endParaRPr>
          </a:p>
          <a:p>
            <a:pPr algn="ctr" fontAlgn="base">
              <a:lnSpc>
                <a:spcPct val="150000"/>
              </a:lnSpc>
              <a:spcAft>
                <a:spcPts val="0"/>
              </a:spcAft>
            </a:pPr>
            <a:endParaRPr lang="ru-RU" sz="2000" dirty="0" smtClean="0">
              <a:ln>
                <a:solidFill>
                  <a:schemeClr val="bg1"/>
                </a:solidFill>
              </a:ln>
              <a:solidFill>
                <a:sysClr val="windowText" lastClr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 fontAlgn="base">
              <a:lnSpc>
                <a:spcPct val="150000"/>
              </a:lnSpc>
              <a:spcAft>
                <a:spcPts val="0"/>
              </a:spcAft>
            </a:pPr>
            <a:r>
              <a:rPr lang="ru-RU" sz="2000" dirty="0" err="1" smtClean="0">
                <a:ln>
                  <a:solidFill>
                    <a:schemeClr val="bg1"/>
                  </a:solidFill>
                </a:ln>
                <a:solidFill>
                  <a:sysClr val="windowText" lastClr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Касимов</a:t>
            </a:r>
            <a:r>
              <a:rPr lang="ru-RU" sz="2000" dirty="0" smtClean="0">
                <a:ln>
                  <a:solidFill>
                    <a:schemeClr val="bg1"/>
                  </a:solidFill>
                </a:ln>
                <a:solidFill>
                  <a:sysClr val="windowText" lastClr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2023</a:t>
            </a:r>
            <a:endParaRPr lang="ru-RU" sz="2000" dirty="0">
              <a:ln>
                <a:solidFill>
                  <a:schemeClr val="bg1"/>
                </a:solidFill>
              </a:ln>
              <a:solidFill>
                <a:sysClr val="windowText" lastClr="000000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21038104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https://i.ytimg.com/vi/SlUIheXivTQ/maxresdefault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540478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s://theslide.ru/img/thumbs/429e1d4bb3e774e147c5c9d720542d02-800x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76" t="18150" r="4788" b="4478"/>
          <a:stretch/>
        </p:blipFill>
        <p:spPr bwMode="auto">
          <a:xfrm>
            <a:off x="0" y="-232229"/>
            <a:ext cx="12192000" cy="7242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295674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400">
        <p14:honeycomb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состав атмосферы Земли">
            <a:hlinkClick r:id="rId3"/>
          </p:cNvPr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-1"/>
            <a:ext cx="12409714" cy="70539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3392937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https://cf.ppt-online.org/files1/slide/b/BUSYiEqAoNe6WdXcRDmgJt3VQKwlHv2I58kprxLuf/slide-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34712" y="-137886"/>
            <a:ext cx="12326712" cy="6995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835016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https://topuch.com/konspekt-uroka-klimaticheskie-poyasa-zemli/1002968_html_e0075b18c9a110e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9680" y="-140382"/>
            <a:ext cx="12443280" cy="69983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520628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https://fs.znanio.ru/d5af0e/04/67/121ddc87a3b06e44108c58fb30d8c11f9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-113506"/>
            <a:ext cx="12337143" cy="77716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07443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https://xn----8sbiecm6bhdx8i.xn--p1ai/sites/default/files/images/shkolnikam/atmosfera_3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9531101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лосы">
  <a:themeElements>
    <a:clrScheme name="Полосы">
      <a:dk1>
        <a:srgbClr val="2C2C2C"/>
      </a:dk1>
      <a:lt1>
        <a:srgbClr val="FFFFFF"/>
      </a:lt1>
      <a:dk2>
        <a:srgbClr val="099BDD"/>
      </a:dk2>
      <a:lt2>
        <a:srgbClr val="F2F2F2"/>
      </a:lt2>
      <a:accent1>
        <a:srgbClr val="FFC000"/>
      </a:accent1>
      <a:accent2>
        <a:srgbClr val="A5D028"/>
      </a:accent2>
      <a:accent3>
        <a:srgbClr val="08CC78"/>
      </a:accent3>
      <a:accent4>
        <a:srgbClr val="F24099"/>
      </a:accent4>
      <a:accent5>
        <a:srgbClr val="828288"/>
      </a:accent5>
      <a:accent6>
        <a:srgbClr val="F56617"/>
      </a:accent6>
      <a:hlink>
        <a:srgbClr val="005DBA"/>
      </a:hlink>
      <a:folHlink>
        <a:srgbClr val="6C606A"/>
      </a:folHlink>
    </a:clrScheme>
    <a:fontScheme name="Полосы">
      <a:maj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Полосы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120000"/>
                <a:lumMod val="107000"/>
              </a:schemeClr>
            </a:gs>
            <a:gs pos="50000">
              <a:schemeClr val="phClr">
                <a:tint val="70000"/>
                <a:satMod val="124000"/>
                <a:lumMod val="103000"/>
              </a:schemeClr>
            </a:gs>
            <a:gs pos="100000">
              <a:schemeClr val="phClr">
                <a:tint val="85000"/>
                <a:satMod val="12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5000"/>
                <a:shade val="98000"/>
                <a:satMod val="110000"/>
                <a:lumMod val="103000"/>
              </a:schemeClr>
            </a:gs>
            <a:gs pos="50000">
              <a:schemeClr val="phClr">
                <a:shade val="85000"/>
                <a:satMod val="105000"/>
                <a:lumMod val="100000"/>
              </a:schemeClr>
            </a:gs>
            <a:gs pos="100000">
              <a:schemeClr val="phClr">
                <a:shade val="60000"/>
                <a:satMod val="12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5875" dir="5400000" algn="ctr" rotWithShape="0">
              <a:srgbClr val="000000">
                <a:alpha val="68000"/>
              </a:srgbClr>
            </a:outerShdw>
          </a:effectLst>
        </a:effectStyle>
        <a:effectStyle>
          <a:effectLst>
            <a:outerShdw blurRad="88900" dist="2794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/>
              <a:schemeClr val="phClr">
                <a:shade val="91000"/>
                <a:satMod val="105000"/>
              </a:schemeClr>
            </a:duotone>
          </a:blip>
          <a:tile tx="0" ty="0" sx="100000" sy="100000" flip="none" algn="tl"/>
        </a:blipFill>
        <a:gradFill rotWithShape="1">
          <a:gsLst>
            <a:gs pos="0">
              <a:schemeClr val="phClr">
                <a:tint val="100000"/>
                <a:shade val="0"/>
                <a:satMod val="100000"/>
              </a:schemeClr>
            </a:gs>
            <a:gs pos="100000">
              <a:schemeClr val="phClr">
                <a:shade val="100000"/>
                <a:satMod val="10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anded" id="{98DFF888-2449-4D28-977C-6306C017633E}" vid="{9792607F-9579-4224-82FF-9C88C3E1E53D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TM03090430[[fn=Окаймление]]</Template>
  <TotalTime>33</TotalTime>
  <Words>30</Words>
  <Application>Microsoft Office PowerPoint</Application>
  <PresentationFormat>Широкоэкранный</PresentationFormat>
  <Paragraphs>18</Paragraphs>
  <Slides>8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4" baseType="lpstr">
      <vt:lpstr>Arial</vt:lpstr>
      <vt:lpstr>Calibri</vt:lpstr>
      <vt:lpstr>Corbel</vt:lpstr>
      <vt:lpstr>Times New Roman</vt:lpstr>
      <vt:lpstr>Wingdings</vt:lpstr>
      <vt:lpstr>Полосы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Учетная запись Майкрософт</dc:creator>
  <cp:lastModifiedBy>Учетная запись Майкрософт</cp:lastModifiedBy>
  <cp:revision>4</cp:revision>
  <dcterms:created xsi:type="dcterms:W3CDTF">2023-11-25T03:16:04Z</dcterms:created>
  <dcterms:modified xsi:type="dcterms:W3CDTF">2023-11-25T03:49:06Z</dcterms:modified>
</cp:coreProperties>
</file>