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2" r:id="rId4"/>
    <p:sldId id="266" r:id="rId5"/>
    <p:sldId id="267" r:id="rId6"/>
    <p:sldId id="268" r:id="rId7"/>
    <p:sldId id="269" r:id="rId8"/>
    <p:sldId id="270" r:id="rId9"/>
    <p:sldId id="273" r:id="rId10"/>
    <p:sldId id="258" r:id="rId11"/>
    <p:sldId id="257" r:id="rId12"/>
    <p:sldId id="259" r:id="rId13"/>
    <p:sldId id="260" r:id="rId14"/>
    <p:sldId id="261" r:id="rId15"/>
    <p:sldId id="26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2656" autoAdjust="0"/>
  </p:normalViewPr>
  <p:slideViewPr>
    <p:cSldViewPr>
      <p:cViewPr varScale="1">
        <p:scale>
          <a:sx n="81" d="100"/>
          <a:sy n="81" d="100"/>
        </p:scale>
        <p:origin x="-1517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94EB-A5B2-431C-91F9-030E66A1728B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52A10-944A-4074-9C88-57CFE23115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711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94EB-A5B2-431C-91F9-030E66A1728B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52A10-944A-4074-9C88-57CFE23115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372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94EB-A5B2-431C-91F9-030E66A1728B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52A10-944A-4074-9C88-57CFE23115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398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94EB-A5B2-431C-91F9-030E66A1728B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52A10-944A-4074-9C88-57CFE23115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054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94EB-A5B2-431C-91F9-030E66A1728B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52A10-944A-4074-9C88-57CFE23115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361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94EB-A5B2-431C-91F9-030E66A1728B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52A10-944A-4074-9C88-57CFE23115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955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94EB-A5B2-431C-91F9-030E66A1728B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52A10-944A-4074-9C88-57CFE23115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915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94EB-A5B2-431C-91F9-030E66A1728B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52A10-944A-4074-9C88-57CFE23115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26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94EB-A5B2-431C-91F9-030E66A1728B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52A10-944A-4074-9C88-57CFE23115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538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94EB-A5B2-431C-91F9-030E66A1728B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52A10-944A-4074-9C88-57CFE23115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470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94EB-A5B2-431C-91F9-030E66A1728B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52A10-944A-4074-9C88-57CFE23115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601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694EB-A5B2-431C-91F9-030E66A1728B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152A10-944A-4074-9C88-57CFE23115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942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800199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88640"/>
            <a:ext cx="6400800" cy="2088232"/>
          </a:xfrm>
        </p:spPr>
        <p:txBody>
          <a:bodyPr>
            <a:normAutofit fontScale="92500" lnSpcReduction="10000"/>
          </a:bodyPr>
          <a:lstStyle/>
          <a:p>
            <a:r>
              <a:rPr lang="ru-RU" sz="72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Педагоги-герои</a:t>
            </a:r>
            <a:endParaRPr lang="ru-RU" sz="4800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«Учительство – профессия героическая…»</a:t>
            </a:r>
          </a:p>
          <a:p>
            <a:endParaRPr lang="ru-RU" sz="72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nan-0\OneDrive\Рабочий стол\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76872"/>
            <a:ext cx="7632848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67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52120" y="476672"/>
            <a:ext cx="3312368" cy="5904655"/>
          </a:xfrm>
        </p:spPr>
        <p:txBody>
          <a:bodyPr>
            <a:normAutofit/>
          </a:bodyPr>
          <a:lstStyle/>
          <a:p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Януш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Корчак</a:t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76672"/>
            <a:ext cx="4752528" cy="51621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nan-0\OneDrive\Рабочий стол\imgpreview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511256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228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692696"/>
            <a:ext cx="3672408" cy="403244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Мария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Михайловна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Шарый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nan-0\OneDrive\Рабочий стол\lhj_p_TidyA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8680"/>
            <a:ext cx="4608341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704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050904" cy="5400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08104" y="908720"/>
            <a:ext cx="3456384" cy="51845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Ксения</a:t>
            </a:r>
          </a:p>
          <a:p>
            <a:pPr marL="0" indent="0"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Владимировна</a:t>
            </a:r>
          </a:p>
          <a:p>
            <a:pPr marL="0" indent="0"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Ползикова – </a:t>
            </a:r>
          </a:p>
          <a:p>
            <a:pPr marL="0" indent="0"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Рубец</a:t>
            </a:r>
          </a:p>
        </p:txBody>
      </p:sp>
      <p:pic>
        <p:nvPicPr>
          <p:cNvPr id="3074" name="Picture 2" descr="C:\Users\nan-0\OneDrive\Рабочий стол\Изображение WhatsApp 2023-05-09 в 14.53.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5112568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947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692696"/>
            <a:ext cx="3189040" cy="4536504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Йохан </a:t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Ван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Хульст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nan-0\OneDrive\Рабочий стол\Hulst,_J.W._van_-_SFA00800711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692150"/>
            <a:ext cx="4320480" cy="5689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76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2" y="1124744"/>
            <a:ext cx="3466728" cy="496855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Василий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Андреевич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Шиманский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nan-0\OneDrive\Рабочий стол\429be86801137b7ea27b66a951940cc0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4320480" cy="547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91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nan-0\OneDrive\Рабочий стол\606f74255ff0388203c036687c1e92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352927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794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nan-0\OneDrive\Рабочий стол\29064938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800"/>
            <a:ext cx="8352928" cy="620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488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836712"/>
            <a:ext cx="3898776" cy="5809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2050" name="Picture 2" descr="C:\Users\nan-0\OneDrive\Рабочий стол\pRv98qRgmoU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4392488" cy="554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nan-0\OneDrive\Рабочий стол\38038b83fdf79687e068c8699a329aa5-800x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71500"/>
            <a:ext cx="4248472" cy="5521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048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nan-0\OneDrive\Рабочий стол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57" y="260648"/>
            <a:ext cx="8291207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706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nan-0\OneDrive\Рабочий стол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8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497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nan-0\OneDrive\Рабочий стол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054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nan-0\OneDrive\Рабочий стол\talking-about-wa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424936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725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nan-0\OneDrive\Рабочий стол\s1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8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44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300192" y="274638"/>
            <a:ext cx="2386608" cy="574665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Николай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Фёдорович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Кюнг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600201"/>
            <a:ext cx="3178696" cy="532656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3074" name="Picture 2" descr="C:\Users\nan-0\OneDrive\Рабочий стол\Кюнг-Николай-Федорович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7"/>
            <a:ext cx="5904656" cy="5112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642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19</Words>
  <Application>Microsoft Office PowerPoint</Application>
  <PresentationFormat>Экран (4:3)</PresentationFormat>
  <Paragraphs>12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Николай Фёдорович Кюнг</vt:lpstr>
      <vt:lpstr>Януш Корчак </vt:lpstr>
      <vt:lpstr>Мария Михайловна Шарый </vt:lpstr>
      <vt:lpstr>Презентация PowerPoint</vt:lpstr>
      <vt:lpstr>Йохан  Ван Хульст </vt:lpstr>
      <vt:lpstr>Василий Андреевич Шиманский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Педагоги-герои  Великой Отечественной Войны</dc:title>
  <dc:creator>fff fff</dc:creator>
  <cp:lastModifiedBy>fff fff</cp:lastModifiedBy>
  <cp:revision>13</cp:revision>
  <dcterms:created xsi:type="dcterms:W3CDTF">2023-05-09T11:19:21Z</dcterms:created>
  <dcterms:modified xsi:type="dcterms:W3CDTF">2023-05-09T14:14:39Z</dcterms:modified>
</cp:coreProperties>
</file>