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5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8028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предложение. Каким по цели высказывания оно является?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голодный медведь выходит из берлоги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Вопросительное.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Повествовательное.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Побудительное.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08349" y="278092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055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81003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по цели высказывания являются данные предложения?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1.Побудительное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2.Вопросительное.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3.Повествовательное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давай завтра сходим в театр.</a:t>
            </a:r>
          </a:p>
          <a:p>
            <a:pPr lv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Третьеклассники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завтра пойдут в театр.</a:t>
            </a:r>
          </a:p>
          <a:p>
            <a:pPr lv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пойдёт в театр вместе с нами?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16016" y="2780928"/>
            <a:ext cx="4320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c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b</a:t>
            </a:r>
            <a:endParaRPr lang="en-US" sz="28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65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Пронумеруй предложения в следующем порядке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побудительное,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повествовательное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lphaL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вы собирали семена и листья для уроков труда?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собирайте семена и листья для уроков труда.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собирали семена и листья для уроков труда.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14091" y="1988840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63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80728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повествовательное предложение.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быстро справишься с домашним заданием, мы пойдём в парк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пойдём сегодня в парк?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Немедленно займись выполнением домашнего задания!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7864" y="250422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62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340768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7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данных предложений выбери побудительные.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Подготовьтесь к контрольной работе.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красиво в лесу ранней осенью!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Слушайте внимательно и учитесь старательно!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2200" y="250859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81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12776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 верно (да) или неверно (нет) дано высказывание.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Побудительные предложения побуждают к действию.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вопросительных предложениях сообщается какая-либо информация.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повествовательных предложениях задаётся вопрос.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32440" y="2501384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3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56792"/>
            <a:ext cx="7488832" cy="2677656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Предложения, в которых выражаются сильные чувства (эмоции), называют ………………………..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Восклицательное предложение произносится с особой …………….. интонацией.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ставится ……………..!</a:t>
            </a:r>
          </a:p>
        </p:txBody>
      </p:sp>
    </p:spTree>
    <p:extLst>
      <p:ext uri="{BB962C8B-B14F-4D97-AF65-F5344CB8AC3E}">
        <p14:creationId xmlns:p14="http://schemas.microsoft.com/office/powerpoint/2010/main" val="259093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56792"/>
            <a:ext cx="7488832" cy="2677656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Предложения, в которых выражаются сильные чувства (эмоции), называют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восклицательными.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произносится с особой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интонацией.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ставится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восклицательный знак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14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oncpekt.ru/uploads/posts/2020-10/1601545075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5112568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735796" y="548680"/>
            <a:ext cx="4176464" cy="52322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Закрасьте часть круга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692696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1.Мы были в лесу.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2.Кто взял книгу?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3.Прочитайте  эту книгу.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11223" y="3717032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1.Мы были в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лесу!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2.Кто взял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книгу!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3.Прочитайте  эту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книгу!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700808"/>
            <a:ext cx="7488832" cy="29546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«Восклицательные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невосклицательные предложения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какие виды предложений бывают по интонации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37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я\Downloads\2023-10-03_07-04-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835"/>
            <a:ext cx="49034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73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я\Downloads\2023-10-03_07-05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47451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44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3755" y="1451319"/>
            <a:ext cx="8064896" cy="341632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стране любят спорт. Спорт делает людей сильными и смелыми. Он укрепляет здоровье, учит быть хорошими друзьями. Занимайтесь спортом! Бегайте, плавайте, ходите на лыжах, катайтесь на коньках.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69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8172400" cy="3416320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осени на земле столько всего выросло. Едут по дорогам грузовики с жёлтой картошкой, с красной морковью, с белой капустой. Уже увезли с полей зерно, из садов – яблоки. Чем бы ещё осени удивить людей.</a:t>
            </a:r>
          </a:p>
        </p:txBody>
      </p:sp>
    </p:spTree>
    <p:extLst>
      <p:ext uri="{BB962C8B-B14F-4D97-AF65-F5344CB8AC3E}">
        <p14:creationId xmlns:p14="http://schemas.microsoft.com/office/powerpoint/2010/main" val="168116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556792"/>
            <a:ext cx="70567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предложения по цели высказывания?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Восхитительные.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Описательные.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Сочинительные.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55976" y="2780928"/>
            <a:ext cx="360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-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+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+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-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-</a:t>
            </a:r>
          </a:p>
          <a:p>
            <a:r>
              <a:rPr lang="ru-RU" dirty="0">
                <a:solidFill>
                  <a:srgbClr val="FF000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99188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9" y="1052736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 верно (да) или неверно (нет) дано высказывание.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повествовательных предложений может стоять точка или восклицательный знак.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побудительных предложений может стоять точка или восклицательный знак.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вопросительных предложений может стоять вопросительный знак или точка.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побудительных предложений ставится вопросительный знак.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32440" y="2564904"/>
            <a:ext cx="6115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77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</TotalTime>
  <Words>278</Words>
  <Application>Microsoft Office PowerPoint</Application>
  <PresentationFormat>Экран (4:3)</PresentationFormat>
  <Paragraphs>111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user</cp:lastModifiedBy>
  <cp:revision>17</cp:revision>
  <dcterms:created xsi:type="dcterms:W3CDTF">2023-10-03T03:51:58Z</dcterms:created>
  <dcterms:modified xsi:type="dcterms:W3CDTF">2023-10-03T10:06:45Z</dcterms:modified>
</cp:coreProperties>
</file>