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59" r:id="rId10"/>
    <p:sldId id="260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7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486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79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8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7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82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10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29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748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5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E23FE-C86A-4A10-A820-95C07B69AF37}" type="datetimeFigureOut">
              <a:rPr lang="ru-RU" smtClean="0"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FD85D-BB59-4DDE-879D-666A2BEC4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9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Педагогические чтения</a:t>
            </a:r>
            <a:br>
              <a:rPr lang="ru-RU" sz="3600" dirty="0" smtClean="0"/>
            </a:br>
            <a:r>
              <a:rPr lang="ru-RU" sz="3600" dirty="0" smtClean="0"/>
              <a:t>«Педагог для педагога»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>
            <a:normAutofit fontScale="92500" lnSpcReduction="20000"/>
          </a:bodyPr>
          <a:lstStyle/>
          <a:p>
            <a:r>
              <a:rPr lang="ru-RU" sz="3900" b="1" i="1" u="sng" dirty="0" smtClean="0">
                <a:solidFill>
                  <a:schemeClr val="tx1"/>
                </a:solidFill>
              </a:rPr>
              <a:t>К 105-летию со дня рождения</a:t>
            </a:r>
          </a:p>
          <a:p>
            <a:r>
              <a:rPr lang="ru-RU" sz="3900" b="1" i="1" u="sng" dirty="0">
                <a:solidFill>
                  <a:schemeClr val="tx1"/>
                </a:solidFill>
              </a:rPr>
              <a:t>Василия Александровича Сухомлинского</a:t>
            </a:r>
          </a:p>
          <a:p>
            <a:endParaRPr lang="ru-RU" b="1" i="1" u="sng" dirty="0" smtClean="0">
              <a:solidFill>
                <a:schemeClr val="tx1"/>
              </a:solidFill>
            </a:endParaRPr>
          </a:p>
          <a:p>
            <a:r>
              <a:rPr lang="ru-RU" sz="5200" b="1" i="1" u="sng" dirty="0" smtClean="0">
                <a:solidFill>
                  <a:schemeClr val="tx1"/>
                </a:solidFill>
              </a:rPr>
              <a:t>Жизненный путь великого педагога  </a:t>
            </a:r>
          </a:p>
          <a:p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7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Василий Сухомлинский - создатель педагогической системы, основанной на принципах гуманизма. Он признает ребенка наивысшей ценностью. Сухомлинский рассказывает о том, что обучение должно дарить радость. В этом важная роль отводится учителю. </a:t>
            </a:r>
          </a:p>
        </p:txBody>
      </p:sp>
    </p:spTree>
    <p:extLst>
      <p:ext uri="{BB962C8B-B14F-4D97-AF65-F5344CB8AC3E}">
        <p14:creationId xmlns:p14="http://schemas.microsoft.com/office/powerpoint/2010/main" val="1979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61066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548680"/>
            <a:ext cx="3240360" cy="557748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 smtClean="0"/>
              <a:t>В.А. Сухомлинский </a:t>
            </a:r>
            <a:r>
              <a:rPr lang="ru-RU" sz="2800" dirty="0"/>
              <a:t>разработал режим отдыха и труда школьников. Он говорил, что нужно рано ложиться спать и рано вставать. Умственной деятельностью необходимо заниматься на протяжении 5-10 часов после пробуждения.</a:t>
            </a:r>
          </a:p>
        </p:txBody>
      </p:sp>
      <p:pic>
        <p:nvPicPr>
          <p:cNvPr id="7170" name="Picture 2" descr="C:\Users\nan-0\OneDrive\Рабочий стол\19812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32859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43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/>
              <a:t>Василий Сухомлинский умер 2 сентября 1970 года в поселке Павлыш Кировоградской области. Причиной смерти стал осколок снаряда, который постоянно ухудшал здоровье. Педагога похоронили на территории </a:t>
            </a:r>
            <a:r>
              <a:rPr lang="ru-RU" sz="3600" dirty="0" err="1"/>
              <a:t>Павлышской</a:t>
            </a:r>
            <a:r>
              <a:rPr lang="ru-RU" sz="3600" dirty="0"/>
              <a:t> школы. В честь Сухомлинского назвали Николаевский национальный университет и создали музей.</a:t>
            </a:r>
          </a:p>
          <a:p>
            <a:pPr marL="0" indent="0">
              <a:buNone/>
            </a:pP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540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1340768"/>
            <a:ext cx="2746648" cy="45365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52226"/>
            <a:ext cx="3538736" cy="59375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dirty="0" smtClean="0"/>
              <a:t>«Умей чувствовать рядом с собой человека, умей читать его душу, увидеть в его глазах его духовный мир – радость, беду, несчастье, горе.»</a:t>
            </a:r>
          </a:p>
          <a:p>
            <a:pPr marL="0" indent="0">
              <a:buNone/>
            </a:pPr>
            <a:r>
              <a:rPr lang="ru-RU" dirty="0" smtClean="0"/>
              <a:t>В.А. Сухомлинский</a:t>
            </a:r>
            <a:endParaRPr lang="ru-RU" dirty="0"/>
          </a:p>
        </p:txBody>
      </p:sp>
      <p:pic>
        <p:nvPicPr>
          <p:cNvPr id="8194" name="Picture 2" descr="C:\Users\nan-0\OneDrive\Рабочий стол\htmlconvd-tmj7_61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60648"/>
            <a:ext cx="435699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0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3384376" cy="6336704"/>
          </a:xfrm>
        </p:spPr>
        <p:txBody>
          <a:bodyPr>
            <a:normAutofit/>
          </a:bodyPr>
          <a:lstStyle/>
          <a:p>
            <a:r>
              <a:rPr lang="ru-RU" sz="3600" u="sng" dirty="0" smtClean="0"/>
              <a:t>Василий </a:t>
            </a:r>
            <a:br>
              <a:rPr lang="ru-RU" sz="3600" u="sng" dirty="0" smtClean="0"/>
            </a:br>
            <a:r>
              <a:rPr lang="ru-RU" sz="3600" u="sng" dirty="0" smtClean="0"/>
              <a:t>Александрович </a:t>
            </a:r>
            <a:br>
              <a:rPr lang="ru-RU" sz="3600" u="sng" dirty="0" smtClean="0"/>
            </a:br>
            <a:r>
              <a:rPr lang="ru-RU" sz="3600" u="sng" dirty="0" smtClean="0"/>
              <a:t>Сухомлинский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(1918-1970) – </a:t>
            </a:r>
            <a:r>
              <a:rPr lang="ru-RU" sz="2800" dirty="0"/>
              <a:t>советский педагог-новатор, писатель, основатель народной </a:t>
            </a:r>
            <a:r>
              <a:rPr lang="ru-RU" sz="2800" dirty="0" smtClean="0"/>
              <a:t>педагогики, автор трудов по теории и методике воспитания детей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6632"/>
            <a:ext cx="489654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71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«В душе каждого ребенка есть невидимые струны. Если тронуть их умелой рукой, они  красиво зазвучат.»(В.А. Сухомлинский)</a:t>
            </a:r>
            <a:endParaRPr lang="ru-RU" sz="3200" dirty="0"/>
          </a:p>
        </p:txBody>
      </p:sp>
      <p:pic>
        <p:nvPicPr>
          <p:cNvPr id="2050" name="Picture 2" descr="C:\Users\nan-0\OneDrive\Рабочий стол\kto-pridumal-nashu-shkolu-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10" y="2132856"/>
            <a:ext cx="802717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99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Василий Сухомлинский родился 28 сентября 1918 года в селе </a:t>
            </a:r>
            <a:r>
              <a:rPr lang="ru-RU" dirty="0" err="1"/>
              <a:t>Василевка</a:t>
            </a:r>
            <a:r>
              <a:rPr lang="ru-RU" dirty="0"/>
              <a:t> в Херсонской губернии. </a:t>
            </a:r>
            <a:endParaRPr lang="ru-RU" dirty="0" smtClean="0"/>
          </a:p>
          <a:p>
            <a:r>
              <a:rPr lang="ru-RU" dirty="0"/>
              <a:t>О</a:t>
            </a:r>
            <a:r>
              <a:rPr lang="ru-RU" dirty="0" smtClean="0"/>
              <a:t>бучался </a:t>
            </a:r>
            <a:r>
              <a:rPr lang="ru-RU" dirty="0"/>
              <a:t>в Кременчуге. После окончания рабочего факультета </a:t>
            </a:r>
            <a:r>
              <a:rPr lang="ru-RU" dirty="0" smtClean="0"/>
              <a:t>поступил </a:t>
            </a:r>
            <a:r>
              <a:rPr lang="ru-RU" dirty="0"/>
              <a:t>в педагогический институт. Затем </a:t>
            </a:r>
            <a:r>
              <a:rPr lang="ru-RU" dirty="0" smtClean="0"/>
              <a:t>нашел </a:t>
            </a:r>
            <a:r>
              <a:rPr lang="ru-RU" dirty="0"/>
              <a:t>работу в школе.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1938 году Сухомлинский завершил заочное обучение в Полтавском педагогическом </a:t>
            </a:r>
            <a:r>
              <a:rPr lang="ru-RU" dirty="0" smtClean="0"/>
              <a:t>институте, возвратился </a:t>
            </a:r>
            <a:r>
              <a:rPr lang="ru-RU" dirty="0"/>
              <a:t>домой и начал </a:t>
            </a:r>
            <a:r>
              <a:rPr lang="ru-RU" dirty="0" smtClean="0"/>
              <a:t>преподавать.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17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nan-0\OneDrive\Рабочий стол\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9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В 1941 году Василий Сухомлинский ушел на фронт. В </a:t>
            </a:r>
            <a:r>
              <a:rPr lang="ru-RU" sz="2800" dirty="0" smtClean="0"/>
              <a:t>1942 году </a:t>
            </a:r>
            <a:r>
              <a:rPr lang="ru-RU" sz="2800" dirty="0"/>
              <a:t>его тяжело ранили под Москвой. </a:t>
            </a:r>
            <a:r>
              <a:rPr lang="ru-RU" sz="2800" dirty="0" smtClean="0"/>
              <a:t>В </a:t>
            </a:r>
            <a:r>
              <a:rPr lang="ru-RU" sz="2800" dirty="0"/>
              <a:t>его груди навсегда остался осколок снаряда. </a:t>
            </a:r>
            <a:endParaRPr lang="ru-RU" sz="2800" dirty="0" smtClean="0"/>
          </a:p>
          <a:p>
            <a:r>
              <a:rPr lang="ru-RU" sz="2800" smtClean="0"/>
              <a:t>В.А. Сухомлинский </a:t>
            </a:r>
            <a:r>
              <a:rPr lang="ru-RU" sz="2800" dirty="0"/>
              <a:t>лечился на Урале и хотел вернуться на фронт. Его </a:t>
            </a:r>
            <a:r>
              <a:rPr lang="ru-RU" sz="2800" dirty="0" smtClean="0"/>
              <a:t>признали негодным </a:t>
            </a:r>
            <a:r>
              <a:rPr lang="ru-RU" sz="2800" dirty="0"/>
              <a:t>к службе. </a:t>
            </a:r>
            <a:r>
              <a:rPr lang="ru-RU" sz="2800" dirty="0"/>
              <a:t>После госпиталя </a:t>
            </a:r>
            <a:r>
              <a:rPr lang="ru-RU" sz="2800" dirty="0" smtClean="0"/>
              <a:t>он продолжил педагогическую деятельность – с 1942 по 1944 год работал директором школы </a:t>
            </a:r>
            <a:r>
              <a:rPr lang="ru-RU" sz="2800" dirty="0"/>
              <a:t>в </a:t>
            </a:r>
            <a:r>
              <a:rPr lang="ru-RU" sz="2800" dirty="0" smtClean="0"/>
              <a:t>посёлке </a:t>
            </a:r>
            <a:r>
              <a:rPr lang="ru-RU" sz="2800" dirty="0" err="1"/>
              <a:t>Ува</a:t>
            </a:r>
            <a:r>
              <a:rPr lang="ru-RU" sz="2800" dirty="0"/>
              <a:t> в </a:t>
            </a:r>
            <a:r>
              <a:rPr lang="ru-RU" sz="2800" dirty="0" smtClean="0"/>
              <a:t>Удмуртии.</a:t>
            </a:r>
            <a:endParaRPr lang="ru-RU" sz="2800" dirty="0" smtClean="0"/>
          </a:p>
          <a:p>
            <a:r>
              <a:rPr lang="ru-RU" sz="2800" dirty="0" smtClean="0"/>
              <a:t>Когда </a:t>
            </a:r>
            <a:r>
              <a:rPr lang="ru-RU" sz="2800" dirty="0"/>
              <a:t>Украину освободили от фашистов, Сухомлинский вернулся домой. Он узнал, что супругу и сына замучили в гестапо.</a:t>
            </a:r>
          </a:p>
        </p:txBody>
      </p:sp>
    </p:spTree>
    <p:extLst>
      <p:ext uri="{BB962C8B-B14F-4D97-AF65-F5344CB8AC3E}">
        <p14:creationId xmlns:p14="http://schemas.microsoft.com/office/powerpoint/2010/main" val="13933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nan-0\OneDrive\Рабочий стол\28031148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0891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44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В 1948 году Василий Александрович стал директором </a:t>
            </a:r>
            <a:r>
              <a:rPr lang="ru-RU" sz="2800" dirty="0" err="1"/>
              <a:t>Павлышской</a:t>
            </a:r>
            <a:r>
              <a:rPr lang="ru-RU" sz="2800" dirty="0"/>
              <a:t> школы. На этой должности он </a:t>
            </a:r>
            <a:r>
              <a:rPr lang="ru-RU" sz="2800" dirty="0" smtClean="0"/>
              <a:t>проработал </a:t>
            </a:r>
            <a:r>
              <a:rPr lang="ru-RU" sz="2800" dirty="0"/>
              <a:t>до конца жизни.</a:t>
            </a:r>
          </a:p>
        </p:txBody>
      </p:sp>
      <p:pic>
        <p:nvPicPr>
          <p:cNvPr id="6146" name="Picture 2" descr="C:\Users\nan-0\OneDrive\Рабочий стол\suhomlinskiy_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828092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05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3200" dirty="0"/>
              <a:t>Среди всего богатства </a:t>
            </a:r>
            <a:r>
              <a:rPr lang="ru-RU" sz="3200" dirty="0" smtClean="0"/>
              <a:t>знаний стоит </a:t>
            </a:r>
            <a:r>
              <a:rPr lang="ru-RU" sz="3200" dirty="0"/>
              <a:t>выделить такие педагогические книги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В.А. Сухомлинского</a:t>
            </a:r>
            <a:r>
              <a:rPr lang="ru-RU" sz="3200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7427168" cy="4065315"/>
          </a:xfrm>
        </p:spPr>
        <p:txBody>
          <a:bodyPr/>
          <a:lstStyle/>
          <a:p>
            <a:r>
              <a:rPr lang="ru-RU" dirty="0"/>
              <a:t>"Сто советов учителю</a:t>
            </a:r>
            <a:r>
              <a:rPr lang="ru-RU" dirty="0" smtClean="0"/>
              <a:t>"</a:t>
            </a:r>
            <a:endParaRPr lang="ru-RU" dirty="0"/>
          </a:p>
          <a:p>
            <a:r>
              <a:rPr lang="ru-RU" dirty="0"/>
              <a:t>"Сердце отдаю детям</a:t>
            </a:r>
            <a:r>
              <a:rPr lang="ru-RU" dirty="0" smtClean="0"/>
              <a:t>"</a:t>
            </a:r>
            <a:endParaRPr lang="ru-RU" dirty="0"/>
          </a:p>
          <a:p>
            <a:r>
              <a:rPr lang="ru-RU" dirty="0"/>
              <a:t>"Как воспитать настоящего человека</a:t>
            </a:r>
            <a:r>
              <a:rPr lang="ru-RU" dirty="0" smtClean="0"/>
              <a:t>"</a:t>
            </a:r>
            <a:endParaRPr lang="ru-RU" dirty="0"/>
          </a:p>
          <a:p>
            <a:r>
              <a:rPr lang="ru-RU" dirty="0"/>
              <a:t>"Родительская педагогика</a:t>
            </a:r>
            <a:r>
              <a:rPr lang="ru-RU" dirty="0" smtClean="0"/>
              <a:t>"</a:t>
            </a:r>
            <a:endParaRPr lang="ru-RU" dirty="0"/>
          </a:p>
          <a:p>
            <a:r>
              <a:rPr lang="ru-RU" dirty="0"/>
              <a:t>"Письма к сыну</a:t>
            </a:r>
            <a:r>
              <a:rPr lang="ru-RU" dirty="0" smtClean="0"/>
              <a:t>"</a:t>
            </a:r>
            <a:endParaRPr lang="ru-RU" dirty="0"/>
          </a:p>
          <a:p>
            <a:r>
              <a:rPr lang="ru-RU" dirty="0"/>
              <a:t>"Рождение </a:t>
            </a:r>
            <a:r>
              <a:rPr lang="ru-RU" dirty="0" smtClean="0"/>
              <a:t>гражданина»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41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348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Педагогические чтения «Педагог для педагога»</vt:lpstr>
      <vt:lpstr>Василий  Александрович  Сухомлинский (1918-1970) – советский педагог-новатор, писатель, основатель народной педагогики, автор трудов по теории и методике воспитания детей </vt:lpstr>
      <vt:lpstr>«В душе каждого ребенка есть невидимые струны. Если тронуть их умелой рукой, они  красиво зазвучат.»(В.А. Сухомлинский)</vt:lpstr>
      <vt:lpstr>Биография </vt:lpstr>
      <vt:lpstr>Презентация PowerPoint</vt:lpstr>
      <vt:lpstr>Презентация PowerPoint</vt:lpstr>
      <vt:lpstr>Презентация PowerPoint</vt:lpstr>
      <vt:lpstr>В 1948 году Василий Александрович стал директором Павлышской школы. На этой должности он проработал до конца жизни.</vt:lpstr>
      <vt:lpstr>Среди всего богатства знаний стоит выделить такие педагогические книги  В.А. Сухомлинского: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 Педагога и Наставника Педагогические чтения «Педагог для педагога»</dc:title>
  <dc:creator>fff fff</dc:creator>
  <cp:lastModifiedBy>fff fff</cp:lastModifiedBy>
  <cp:revision>11</cp:revision>
  <dcterms:created xsi:type="dcterms:W3CDTF">2023-09-24T04:48:50Z</dcterms:created>
  <dcterms:modified xsi:type="dcterms:W3CDTF">2023-09-24T08:23:19Z</dcterms:modified>
</cp:coreProperties>
</file>