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3" r:id="rId11"/>
    <p:sldId id="264" r:id="rId12"/>
    <p:sldId id="265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992C6-F1A7-492B-B242-CCC2BA4C08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8F22F-EA99-4286-A5C3-CCFDFFAE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07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D8F22F-EA99-4286-A5C3-CCFDFFAEC33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49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3D8FE-7300-4068-AD5A-DC1052F589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DDF8DB-F258-4C7B-BC6E-39C01BDE5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B7E0D0-6903-4B13-97F2-DA3BCA2A4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FD78C0-61A4-4874-AC1C-DC1723D9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1BF0BE-4D73-43C7-A1AE-5A7542F95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75460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DD7B9-7C22-4EFA-9E42-5261DD522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B946CD-6B17-48E8-A4DB-84DBBA0B10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3D68FB-CAC0-435F-952A-232FA9B20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D884B3-5E35-4660-8F8D-B93A23901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75C3CE-5330-4F71-B468-3245B48F5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16778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977FEAD-0D32-4A5C-BD86-6C098E1B2F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30CC1B0-4EF9-40C8-836A-41C08D13A7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21D649-A53B-4396-8224-1D42BCAB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81888A-0080-47A2-BF02-77865C6C4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CF7A47-BCEF-4D50-A7C9-9B7805502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38779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79463-3D3A-46AA-BE5F-83D8F2BF5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D8DA31-38F5-425A-A65C-EC68A3B78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EAC651-3A9D-4E24-9D6E-5D23658CC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86A456-4805-42D8-A39E-9EA322C8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4DBBDF-8D91-41C2-B356-F1BDE46E3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082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DE9F1-8956-40FC-9A07-45A8F21D7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D9E033-B96D-4177-8CD6-91F132655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636BA-3870-46E6-8EA5-88A9870EA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553C14-0BE6-4CC5-951E-C9FF43F80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DE346A-EA14-4840-AA84-1709AADB1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51662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A39ED0-AD88-48D2-A9D7-FFC5C5822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F839C4-C03D-4629-9D51-CC919CACEF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7594BB-5AF1-4D7D-A6E2-9D4B524AA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4CB253-2930-497D-8B32-A39F6C60D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E7726D-5FFE-418C-99AD-072D4C2F5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C7D80F-F49E-4EBC-99B4-5179B287E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16472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060DB-984F-41A4-9391-5672C3A83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22F874-9E4D-4589-91F3-856526289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96FCBC-5011-44CE-A72C-1CE3E539BA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BE496F-1D53-4370-BDEA-29794A2E7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C046A0F-BAF3-409E-9D9F-A9E7DE56FA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E45A7D1-1247-4A4A-A97A-54BC23D4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10AAD6-F87A-4867-80FF-E4DD7F4B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A6384C-7570-4451-89D3-6AE3BE0C5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62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BE488-7284-4B9C-A851-F8397E922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2D6392-764D-4B75-AB32-9C98B8D38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CC8602-71AA-4F9F-ABF5-56D445E44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E38BB4E-ABAD-4A25-9EAD-B47FF56AB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94285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353CC1-DF1C-41C9-9E92-E1EC8F8BA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CBB9DB-A4E5-453E-86AB-3A2AABC6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26775C-C6CC-41B4-B590-530CFD210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90114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C3E90-9293-45E3-B648-79B5E0E58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2D451E-33C3-4FA7-8238-7AD90368C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9DD6FF-B85B-4109-9AD6-E5A9DA9E4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6B73AF-4B4D-4852-9C98-09DD26BB7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F97F56-B9E7-42A9-A752-7C04FEB7F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2F4223-90E4-4109-9FD6-3E588F28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14415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8E45E-D0E4-4280-941D-BEF306A48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95F7947-BC04-4A17-8A78-A2751FA398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0814EF-0811-4699-8567-6E66E5473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97375E-3E2D-4CC8-9768-3F62CE2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F2EB27-DDF9-4C20-A010-DADC130E8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F2BCA8-B3DE-41C7-9448-344F2AA7E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9364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3481D-0BD7-439D-BBBB-990B43231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0A19FA-74FD-4354-8BB8-E50D0BC88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2C3E24-ADD5-485D-95A8-58D2256D8B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FDCE7-2166-4F87-A5F8-B881B44CEA3B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20FE04-34E3-4DFD-B6DC-C2BC5C79F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097704-93E8-436E-BC90-1DBEC9022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D949A-20B8-4A5B-89DD-7B1AE2BA7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77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Управляющая кнопка: &quot;Вперед&quot; или &quot;Следующий&quot;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D52D8F9-932C-4A90-8BBD-E1477231907D}"/>
              </a:ext>
            </a:extLst>
          </p:cNvPr>
          <p:cNvSpPr/>
          <p:nvPr/>
        </p:nvSpPr>
        <p:spPr>
          <a:xfrm>
            <a:off x="10658511" y="6478063"/>
            <a:ext cx="1500980" cy="379937"/>
          </a:xfrm>
          <a:prstGeom prst="actionButtonForwardNex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1CD8D-6C0D-40EC-966F-D359F33544D2}"/>
              </a:ext>
            </a:extLst>
          </p:cNvPr>
          <p:cNvSpPr txBox="1"/>
          <p:nvPr/>
        </p:nvSpPr>
        <p:spPr>
          <a:xfrm>
            <a:off x="3699642" y="2105561"/>
            <a:ext cx="7325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361311-4DB8-43E0-B455-30BDC8E1AFCA}"/>
              </a:ext>
            </a:extLst>
          </p:cNvPr>
          <p:cNvSpPr txBox="1"/>
          <p:nvPr/>
        </p:nvSpPr>
        <p:spPr>
          <a:xfrm>
            <a:off x="4256690" y="3429000"/>
            <a:ext cx="478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747E4-4847-402A-BB9A-7F81816D2901}"/>
              </a:ext>
            </a:extLst>
          </p:cNvPr>
          <p:cNvSpPr txBox="1"/>
          <p:nvPr/>
        </p:nvSpPr>
        <p:spPr>
          <a:xfrm>
            <a:off x="5612524" y="4013775"/>
            <a:ext cx="376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17C082-2B22-4C6E-B286-9719A1D08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0000" l="3600" r="90000">
                        <a14:foregroundMark x1="32000" y1="27400" x2="32000" y2="27400"/>
                        <a14:foregroundMark x1="22600" y1="23200" x2="22600" y2="23200"/>
                        <a14:foregroundMark x1="22800" y1="18400" x2="22800" y2="18400"/>
                        <a14:foregroundMark x1="17800" y1="21000" x2="17800" y2="21000"/>
                        <a14:foregroundMark x1="16400" y1="19200" x2="16400" y2="19200"/>
                        <a14:foregroundMark x1="14600" y1="16800" x2="14600" y2="16800"/>
                        <a14:foregroundMark x1="13800" y1="13400" x2="13800" y2="13400"/>
                        <a14:foregroundMark x1="15800" y1="9800" x2="15800" y2="9800"/>
                        <a14:foregroundMark x1="15800" y1="7400" x2="15800" y2="7400"/>
                        <a14:foregroundMark x1="9200" y1="9000" x2="7400" y2="3000"/>
                        <a14:foregroundMark x1="4600" y1="5800" x2="3600" y2="5400"/>
                        <a14:foregroundMark x1="15400" y1="15400" x2="15400" y2="15400"/>
                        <a14:foregroundMark x1="21200" y1="31600" x2="23200" y2="26200"/>
                        <a14:foregroundMark x1="29400" y1="25800" x2="31000" y2="24800"/>
                        <a14:foregroundMark x1="30200" y1="21000" x2="30000" y2="18600"/>
                        <a14:foregroundMark x1="30200" y1="34600" x2="28800" y2="37800"/>
                        <a14:foregroundMark x1="42200" y1="34600" x2="43800" y2="37200"/>
                        <a14:foregroundMark x1="9000" y1="28200" x2="9000" y2="28200"/>
                        <a14:backgroundMark x1="41800" y1="17400" x2="41800" y2="17400"/>
                        <a14:backgroundMark x1="39400" y1="15800" x2="39400" y2="15800"/>
                        <a14:backgroundMark x1="46000" y1="25800" x2="41200" y2="19400"/>
                        <a14:backgroundMark x1="38200" y1="19200" x2="38200" y2="19200"/>
                        <a14:backgroundMark x1="19600" y1="66600" x2="22800" y2="49000"/>
                        <a14:backgroundMark x1="59600" y1="20800" x2="67200" y2="12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6405" y="3732098"/>
            <a:ext cx="7702784" cy="77027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94CC1C-9ED3-4CDF-9F89-48380097BA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02" b="95407" l="10000" r="90000">
                        <a14:foregroundMark x1="64000" y1="8768" x2="64000" y2="8768"/>
                        <a14:foregroundMark x1="56000" y1="21086" x2="56000" y2="21086"/>
                        <a14:foregroundMark x1="57714" y1="19207" x2="48857" y2="20459"/>
                        <a14:foregroundMark x1="56571" y1="10438" x2="56571" y2="10438"/>
                        <a14:foregroundMark x1="68000" y1="5219" x2="72286" y2="9186"/>
                        <a14:foregroundMark x1="61714" y1="91441" x2="72286" y2="84760"/>
                        <a14:foregroundMark x1="65429" y1="95407" x2="61429" y2="94781"/>
                        <a14:foregroundMark x1="62571" y1="48643" x2="58857" y2="49478"/>
                        <a14:foregroundMark x1="50286" y1="45303" x2="48571" y2="46347"/>
                        <a14:foregroundMark x1="31429" y1="28184" x2="30286" y2="263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49177" y="3553826"/>
            <a:ext cx="2473842" cy="33856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F52614-1A69-4A4B-B081-F377B717D9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13" b="96250" l="8259" r="93750">
                        <a14:foregroundMark x1="37723" y1="9219" x2="41964" y2="5313"/>
                        <a14:foregroundMark x1="22545" y1="4844" x2="18750" y2="2813"/>
                        <a14:foregroundMark x1="8482" y1="68438" x2="8259" y2="68438"/>
                        <a14:foregroundMark x1="25446" y1="88750" x2="36384" y2="92188"/>
                        <a14:foregroundMark x1="36384" y1="92188" x2="36384" y2="92188"/>
                        <a14:foregroundMark x1="72098" y1="92969" x2="85938" y2="87656"/>
                        <a14:foregroundMark x1="85938" y1="87656" x2="86607" y2="86719"/>
                        <a14:foregroundMark x1="36161" y1="96406" x2="36161" y2="96406"/>
                        <a14:foregroundMark x1="89063" y1="80938" x2="89063" y2="80938"/>
                        <a14:foregroundMark x1="93750" y1="78125" x2="93750" y2="78125"/>
                        <a14:foregroundMark x1="52902" y1="35156" x2="52902" y2="35156"/>
                        <a14:foregroundMark x1="35491" y1="39844" x2="35491" y2="39844"/>
                        <a14:foregroundMark x1="33036" y1="38906" x2="37500" y2="42188"/>
                        <a14:foregroundMark x1="50670" y1="35469" x2="52679" y2="367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838" y="-26078"/>
            <a:ext cx="2206385" cy="31519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B905C6-3C07-40F3-B5C1-E362A2B17E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58" b="98276" l="3807" r="94583">
                        <a14:foregroundMark x1="38360" y1="25771" x2="38360" y2="25771"/>
                        <a14:foregroundMark x1="32357" y1="42015" x2="37482" y2="20962"/>
                        <a14:foregroundMark x1="37482" y1="20962" x2="37189" y2="19964"/>
                        <a14:foregroundMark x1="42460" y1="11343" x2="51977" y2="18421"/>
                        <a14:foregroundMark x1="37921" y1="7623" x2="37921" y2="7623"/>
                        <a14:foregroundMark x1="44217" y1="6352" x2="39678" y2="3539"/>
                        <a14:foregroundMark x1="25915" y1="16788" x2="29722" y2="12704"/>
                        <a14:foregroundMark x1="46120" y1="29583" x2="59883" y2="19691"/>
                        <a14:foregroundMark x1="48170" y1="48820" x2="47877" y2="42650"/>
                        <a14:foregroundMark x1="88141" y1="71053" x2="94729" y2="64065"/>
                        <a14:foregroundMark x1="52855" y1="94555" x2="59883" y2="88657"/>
                        <a14:foregroundMark x1="33089" y1="96461" x2="33089" y2="96461"/>
                        <a14:foregroundMark x1="9078" y1="87477" x2="11127" y2="71597"/>
                        <a14:foregroundMark x1="6881" y1="52722" x2="3953" y2="59528"/>
                        <a14:foregroundMark x1="12592" y1="62795" x2="11859" y2="60889"/>
                        <a14:foregroundMark x1="11420" y1="98276" x2="10102" y2="92831"/>
                        <a14:foregroundMark x1="30161" y1="98094" x2="27965" y2="96552"/>
                        <a14:foregroundMark x1="12884" y1="20327" x2="12445" y2="225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21462" y="0"/>
            <a:ext cx="2038029" cy="3288299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75D09B7-E5A0-4853-A2A4-24FE318ED76F}"/>
              </a:ext>
            </a:extLst>
          </p:cNvPr>
          <p:cNvSpPr/>
          <p:nvPr/>
        </p:nvSpPr>
        <p:spPr>
          <a:xfrm>
            <a:off x="7744691" y="6332878"/>
            <a:ext cx="1135262" cy="379937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В конец&quot; 2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AC1A990F-8074-4147-84A5-6F452E6CDB53}"/>
              </a:ext>
            </a:extLst>
          </p:cNvPr>
          <p:cNvSpPr/>
          <p:nvPr/>
        </p:nvSpPr>
        <p:spPr>
          <a:xfrm>
            <a:off x="8879953" y="6332878"/>
            <a:ext cx="1228168" cy="379937"/>
          </a:xfrm>
          <a:prstGeom prst="actionButtonEnd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19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08659D-EBE7-4862-B5F5-AAA5B22BC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4" b="96186" l="9857" r="89666">
                        <a14:foregroundMark x1="52464" y1="91949" x2="52464" y2="91949"/>
                        <a14:foregroundMark x1="54213" y1="96398" x2="54213" y2="96398"/>
                        <a14:foregroundMark x1="57870" y1="9534" x2="57870" y2="95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477793" y="839972"/>
            <a:ext cx="7703156" cy="5780428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FB02D358-3FD2-41F1-8FD3-27CF3637DDBD}"/>
              </a:ext>
            </a:extLst>
          </p:cNvPr>
          <p:cNvSpPr/>
          <p:nvPr/>
        </p:nvSpPr>
        <p:spPr>
          <a:xfrm>
            <a:off x="4368209" y="5264710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Айболит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794F302-6727-49F2-9833-680A33E9A0FE}"/>
              </a:ext>
            </a:extLst>
          </p:cNvPr>
          <p:cNvSpPr/>
          <p:nvPr/>
        </p:nvSpPr>
        <p:spPr>
          <a:xfrm>
            <a:off x="8314660" y="5264710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708D2A-DA98-46CE-9878-47863C62CE94}"/>
              </a:ext>
            </a:extLst>
          </p:cNvPr>
          <p:cNvSpPr txBox="1"/>
          <p:nvPr/>
        </p:nvSpPr>
        <p:spPr>
          <a:xfrm>
            <a:off x="6225363" y="60547"/>
            <a:ext cx="62306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Из маминой спальни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Хромой выбегает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 мыться грязнуль всех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Водой заставляет.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Он самый известный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стране умывальник,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 остальных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грозный начальник.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Мочалкам и щёткам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Он всем командир,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Бойца с детской грязью</a:t>
            </a:r>
          </a:p>
          <a:p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Зовут … 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269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F1DDDB-982D-409E-89F6-BE93531232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97" b="97921" l="9934" r="97020">
                        <a14:foregroundMark x1="47351" y1="92610" x2="56788" y2="94226"/>
                        <a14:foregroundMark x1="90563" y1="52656" x2="89901" y2="39723"/>
                        <a14:foregroundMark x1="77815" y1="12240" x2="92715" y2="7852"/>
                        <a14:foregroundMark x1="97020" y1="17321" x2="96523" y2="13164"/>
                        <a14:foregroundMark x1="65728" y1="6928" x2="61921" y2="6928"/>
                        <a14:foregroundMark x1="59768" y1="97921" x2="46523" y2="979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300" y="3030537"/>
            <a:ext cx="5156200" cy="36964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07D3CF-EA97-4BC7-BCF9-A0CF76B1DBF7}"/>
              </a:ext>
            </a:extLst>
          </p:cNvPr>
          <p:cNvSpPr txBox="1"/>
          <p:nvPr/>
        </p:nvSpPr>
        <p:spPr>
          <a:xfrm>
            <a:off x="6096000" y="190500"/>
            <a:ext cx="4406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Круглобокою девицей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Разрослась на грядке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неё особый вкус —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Горьковато-сладкий.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полезная для всех,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цвет имея,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Урожай два раза в год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Выдаёт, лелея.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 грядке сидит крепко?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Подскажите, детки!...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B76B67F-02B8-4051-94F8-3FE6F4E66A19}"/>
              </a:ext>
            </a:extLst>
          </p:cNvPr>
          <p:cNvSpPr/>
          <p:nvPr/>
        </p:nvSpPr>
        <p:spPr>
          <a:xfrm>
            <a:off x="4593855" y="512474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3B3E959-4306-4B95-93E2-3B5C8946DEFD}"/>
              </a:ext>
            </a:extLst>
          </p:cNvPr>
          <p:cNvSpPr/>
          <p:nvPr/>
        </p:nvSpPr>
        <p:spPr>
          <a:xfrm>
            <a:off x="8299450" y="512474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Редька</a:t>
            </a:r>
          </a:p>
        </p:txBody>
      </p:sp>
    </p:spTree>
    <p:extLst>
      <p:ext uri="{BB962C8B-B14F-4D97-AF65-F5344CB8AC3E}">
        <p14:creationId xmlns:p14="http://schemas.microsoft.com/office/powerpoint/2010/main" val="2717978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61AE84-7ECA-4224-BE85-1BBA465BACFE}"/>
              </a:ext>
            </a:extLst>
          </p:cNvPr>
          <p:cNvSpPr txBox="1"/>
          <p:nvPr/>
        </p:nvSpPr>
        <p:spPr>
          <a:xfrm>
            <a:off x="5580062" y="394426"/>
            <a:ext cx="53169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Домик выстроен в лесу.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Мышку он вместил, лису,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лягушку, зайку, волка.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медведь пришёл без толку –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Мишка в домик влезть не смог –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развалился …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3BA2FC-1048-4931-BCA9-31D4F0F7D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67" b="99467" l="600" r="90000">
                        <a14:foregroundMark x1="49400" y1="9333" x2="47000" y2="4533"/>
                        <a14:foregroundMark x1="64546" y1="87561" x2="66800" y2="87733"/>
                        <a14:foregroundMark x1="78220" y1="92645" x2="79800" y2="93067"/>
                        <a14:foregroundMark x1="23371" y1="92459" x2="23005" y2="92482"/>
                        <a14:foregroundMark x1="33425" y1="91831" x2="32546" y2="91886"/>
                        <a14:foregroundMark x1="48400" y1="61333" x2="48800" y2="56000"/>
                        <a14:foregroundMark x1="29000" y1="82667" x2="30200" y2="74133"/>
                        <a14:foregroundMark x1="25000" y1="70400" x2="25000" y2="70400"/>
                        <a14:foregroundMark x1="24000" y1="73600" x2="25600" y2="78400"/>
                        <a14:foregroundMark x1="32600" y1="77067" x2="31800" y2="87467"/>
                        <a14:foregroundMark x1="19876" y1="81963" x2="20600" y2="81067"/>
                        <a14:foregroundMark x1="78200" y1="76800" x2="71000" y2="74933"/>
                        <a14:foregroundMark x1="55535" y1="95450" x2="55142" y2="95425"/>
                        <a14:foregroundMark x1="55800" y1="95467" x2="55610" y2="95455"/>
                        <a14:foregroundMark x1="37400" y1="94400" x2="37400" y2="94400"/>
                        <a14:foregroundMark x1="38200" y1="94400" x2="38200" y2="95467"/>
                        <a14:foregroundMark x1="41407" y1="93083" x2="39000" y2="92800"/>
                        <a14:foregroundMark x1="44872" y1="93491" x2="44745" y2="93476"/>
                        <a14:foregroundMark x1="79687" y1="95760" x2="80200" y2="95733"/>
                        <a14:foregroundMark x1="70200" y1="96267" x2="70640" y2="96243"/>
                        <a14:foregroundMark x1="45400" y1="58400" x2="46600" y2="52800"/>
                        <a14:foregroundMark x1="35400" y1="47467" x2="50600" y2="47467"/>
                        <a14:foregroundMark x1="33800" y1="39200" x2="34400" y2="30400"/>
                        <a14:foregroundMark x1="62400" y1="41067" x2="60000" y2="37867"/>
                        <a14:foregroundMark x1="29000" y1="59200" x2="27400" y2="61867"/>
                        <a14:foregroundMark x1="52600" y1="52267" x2="50200" y2="53333"/>
                        <a14:foregroundMark x1="22400" y1="91467" x2="22600" y2="92000"/>
                        <a14:foregroundMark x1="39600" y1="94400" x2="49200" y2="94667"/>
                        <a14:foregroundMark x1="49200" y1="94667" x2="55400" y2="94400"/>
                        <a14:foregroundMark x1="35600" y1="92533" x2="20600" y2="92000"/>
                        <a14:foregroundMark x1="21000" y1="92533" x2="30400" y2="93600"/>
                        <a14:foregroundMark x1="30400" y1="93600" x2="36400" y2="93067"/>
                        <a14:foregroundMark x1="29800" y1="94400" x2="21000" y2="93600"/>
                        <a14:foregroundMark x1="21000" y1="93600" x2="21000" y2="93600"/>
                        <a14:foregroundMark x1="49000" y1="96267" x2="55400" y2="96267"/>
                        <a14:foregroundMark x1="56200" y1="99733" x2="68800" y2="94933"/>
                        <a14:foregroundMark x1="64000" y1="94667" x2="60000" y2="93333"/>
                        <a14:foregroundMark x1="60800" y1="93333" x2="60800" y2="93333"/>
                        <a14:foregroundMark x1="76800" y1="95733" x2="71200" y2="98933"/>
                        <a14:foregroundMark x1="79400" y1="98667" x2="77200" y2="98400"/>
                        <a14:foregroundMark x1="80200" y1="97333" x2="78600" y2="95467"/>
                        <a14:foregroundMark x1="81200" y1="98933" x2="80000" y2="98133"/>
                        <a14:foregroundMark x1="78600" y1="95733" x2="78600" y2="95733"/>
                        <a14:foregroundMark x1="78600" y1="95733" x2="77000" y2="95733"/>
                        <a14:foregroundMark x1="81000" y1="98400" x2="81200" y2="98933"/>
                        <a14:foregroundMark x1="2358" y1="98489" x2="1583" y2="98450"/>
                        <a14:foregroundMark x1="16400" y1="99200" x2="15832" y2="99171"/>
                        <a14:foregroundMark x1="15902" y1="87006" x2="17400" y2="97867"/>
                        <a14:foregroundMark x1="14200" y1="74667" x2="14821" y2="79172"/>
                        <a14:foregroundMark x1="17400" y1="97867" x2="17400" y2="98133"/>
                        <a14:foregroundMark x1="15200" y1="88533" x2="15200" y2="99467"/>
                        <a14:foregroundMark x1="15200" y1="99467" x2="15200" y2="99467"/>
                        <a14:backgroundMark x1="59200" y1="92533" x2="59200" y2="92533"/>
                        <a14:backgroundMark x1="80400" y1="95467" x2="80400" y2="95467"/>
                        <a14:backgroundMark x1="10000" y1="29333" x2="8400" y2="73067"/>
                        <a14:backgroundMark x1="14200" y1="73333" x2="14284" y2="74646"/>
                        <a14:backgroundMark x1="10098" y1="89932" x2="5200" y2="86667"/>
                        <a14:backgroundMark x1="16000" y1="99733" x2="16000" y2="99733"/>
                        <a14:backgroundMark x1="2400" y1="98400" x2="10098" y2="98400"/>
                        <a14:backgroundMark x1="1800" y1="99200" x2="1800" y2="99200"/>
                        <a14:backgroundMark x1="600" y1="98400" x2="800" y2="98933"/>
                        <a14:backgroundMark x1="12200" y1="80000" x2="13600" y2="877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78947" y="1733254"/>
            <a:ext cx="6832995" cy="5124746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B76271ED-2031-4CB2-81DD-C6F7F5A7D76E}"/>
              </a:ext>
            </a:extLst>
          </p:cNvPr>
          <p:cNvSpPr/>
          <p:nvPr/>
        </p:nvSpPr>
        <p:spPr>
          <a:xfrm>
            <a:off x="4782950" y="512474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3F4F42A-9816-4884-84ED-999A17DCF245}"/>
              </a:ext>
            </a:extLst>
          </p:cNvPr>
          <p:cNvSpPr/>
          <p:nvPr/>
        </p:nvSpPr>
        <p:spPr>
          <a:xfrm>
            <a:off x="8518155" y="512474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Теремок</a:t>
            </a:r>
          </a:p>
        </p:txBody>
      </p:sp>
    </p:spTree>
    <p:extLst>
      <p:ext uri="{BB962C8B-B14F-4D97-AF65-F5344CB8AC3E}">
        <p14:creationId xmlns:p14="http://schemas.microsoft.com/office/powerpoint/2010/main" val="3384334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7E457C-20A9-41BA-85E8-15497E8ED5CD}"/>
              </a:ext>
            </a:extLst>
          </p:cNvPr>
          <p:cNvSpPr txBox="1"/>
          <p:nvPr/>
        </p:nvSpPr>
        <p:spPr>
          <a:xfrm>
            <a:off x="5906812" y="0"/>
            <a:ext cx="49188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королевстве скоро бал,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попасть туда мечтал?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кого работы — тьма?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всё делает сама?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Фея добрая в ту ночь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Девушке смогла помочь.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 хрустальных башмачках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 пришлось бежать впотьмах.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известно — башмачок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велик совсем чуток,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Ею был потерян он…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кончилась добром.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55758B-A3D2-4D7C-9125-7EABD98FC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3000" l="10000" r="90000">
                        <a14:foregroundMark x1="58667" y1="14667" x2="60333" y2="9333"/>
                        <a14:foregroundMark x1="61000" y1="6000" x2="61000" y2="6000"/>
                        <a14:foregroundMark x1="54000" y1="93000" x2="43333" y2="93000"/>
                        <a14:foregroundMark x1="62356" y1="15908" x2="62333" y2="16000"/>
                        <a14:foregroundMark x1="63000" y1="13333" x2="62764" y2="14276"/>
                        <a14:foregroundMark x1="61667" y1="16667" x2="62667" y2="14333"/>
                        <a14:foregroundMark x1="62667" y1="14000" x2="62667" y2="14000"/>
                        <a14:foregroundMark x1="63000" y1="14000" x2="62333" y2="14000"/>
                        <a14:backgroundMark x1="62333" y1="16667" x2="63000" y2="16000"/>
                        <a14:backgroundMark x1="62667" y1="16000" x2="62667" y2="16000"/>
                        <a14:backgroundMark x1="62667" y1="15667" x2="62667" y2="15667"/>
                        <a14:backgroundMark x1="62333" y1="16000" x2="62333" y2="1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40458" y="1379331"/>
            <a:ext cx="5563729" cy="5563729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10BB4478-CE38-4CC7-9FFF-77D795C987AD}"/>
              </a:ext>
            </a:extLst>
          </p:cNvPr>
          <p:cNvSpPr/>
          <p:nvPr/>
        </p:nvSpPr>
        <p:spPr>
          <a:xfrm>
            <a:off x="4751053" y="5124744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шапочка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23F3C7B9-500B-4BA7-AA32-8B6613C7D4A0}"/>
              </a:ext>
            </a:extLst>
          </p:cNvPr>
          <p:cNvSpPr/>
          <p:nvPr/>
        </p:nvSpPr>
        <p:spPr>
          <a:xfrm>
            <a:off x="8475992" y="512474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Золушка</a:t>
            </a:r>
          </a:p>
        </p:txBody>
      </p:sp>
    </p:spTree>
    <p:extLst>
      <p:ext uri="{BB962C8B-B14F-4D97-AF65-F5344CB8AC3E}">
        <p14:creationId xmlns:p14="http://schemas.microsoft.com/office/powerpoint/2010/main" val="1465988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4AC58A4-C49F-4702-8A38-E4C2322853AC}"/>
              </a:ext>
            </a:extLst>
          </p:cNvPr>
          <p:cNvSpPr txBox="1"/>
          <p:nvPr/>
        </p:nvSpPr>
        <p:spPr>
          <a:xfrm>
            <a:off x="3129759" y="1733107"/>
            <a:ext cx="5922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РАУНД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44911F-BC8B-4300-9573-12079E9516FA}"/>
              </a:ext>
            </a:extLst>
          </p:cNvPr>
          <p:cNvSpPr txBox="1"/>
          <p:nvPr/>
        </p:nvSpPr>
        <p:spPr>
          <a:xfrm>
            <a:off x="3379625" y="2668205"/>
            <a:ext cx="542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 пары слов в столбиках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A3E83C-C5FF-4F5E-908E-AC6059323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52220"/>
            <a:ext cx="7558849" cy="75650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F031D8-678E-4B59-8E15-D87EB9BD7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579" y="3429001"/>
            <a:ext cx="2508422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3BD77B-3EFB-4A9E-B1A7-F0C0927B7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9648" y="0"/>
            <a:ext cx="1942352" cy="31259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450A54-8E0D-4982-AA42-5834F949A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92" y="-1"/>
            <a:ext cx="2175747" cy="310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6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:a16="http://schemas.microsoft.com/office/drawing/2014/main" id="{0B2588CC-F035-448E-9C43-D48B0D85503B}"/>
              </a:ext>
            </a:extLst>
          </p:cNvPr>
          <p:cNvSpPr/>
          <p:nvPr/>
        </p:nvSpPr>
        <p:spPr>
          <a:xfrm>
            <a:off x="778143" y="5636744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ED52314-ECCC-45A4-BA3C-758B1CD2380B}"/>
              </a:ext>
            </a:extLst>
          </p:cNvPr>
          <p:cNvSpPr/>
          <p:nvPr/>
        </p:nvSpPr>
        <p:spPr>
          <a:xfrm>
            <a:off x="778143" y="4280948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Курочка Ряба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AFFF999-083B-4000-A8B1-2DD061BC7B11}"/>
              </a:ext>
            </a:extLst>
          </p:cNvPr>
          <p:cNvSpPr/>
          <p:nvPr/>
        </p:nvSpPr>
        <p:spPr>
          <a:xfrm>
            <a:off x="778143" y="2925152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Иванушка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45571C7-C70B-42CB-B5DA-EAB349E32C93}"/>
              </a:ext>
            </a:extLst>
          </p:cNvPr>
          <p:cNvSpPr/>
          <p:nvPr/>
        </p:nvSpPr>
        <p:spPr>
          <a:xfrm>
            <a:off x="778143" y="154757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2D6D499-DCF6-4339-B1A2-5A5974678D70}"/>
              </a:ext>
            </a:extLst>
          </p:cNvPr>
          <p:cNvSpPr/>
          <p:nvPr/>
        </p:nvSpPr>
        <p:spPr>
          <a:xfrm>
            <a:off x="778143" y="86942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Машенька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12467C18-9B9D-4C36-B1F0-921588217D16}"/>
              </a:ext>
            </a:extLst>
          </p:cNvPr>
          <p:cNvSpPr/>
          <p:nvPr/>
        </p:nvSpPr>
        <p:spPr>
          <a:xfrm>
            <a:off x="7851605" y="5636744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Пирожки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64A4B70-9617-4862-B198-271E7B6DE9E7}"/>
              </a:ext>
            </a:extLst>
          </p:cNvPr>
          <p:cNvSpPr/>
          <p:nvPr/>
        </p:nvSpPr>
        <p:spPr>
          <a:xfrm>
            <a:off x="7851605" y="4280947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56605FC4-827B-4921-97ED-5CCEE2E64440}"/>
              </a:ext>
            </a:extLst>
          </p:cNvPr>
          <p:cNvSpPr/>
          <p:nvPr/>
        </p:nvSpPr>
        <p:spPr>
          <a:xfrm>
            <a:off x="7851605" y="2925151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Репка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0BBAA5A-0E00-49E0-BC15-0D071DB1A5E8}"/>
              </a:ext>
            </a:extLst>
          </p:cNvPr>
          <p:cNvSpPr/>
          <p:nvPr/>
        </p:nvSpPr>
        <p:spPr>
          <a:xfrm>
            <a:off x="7853449" y="1544431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Гуси-лебеди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6639740C-1844-48A4-A155-0C64B6231913}"/>
              </a:ext>
            </a:extLst>
          </p:cNvPr>
          <p:cNvSpPr/>
          <p:nvPr/>
        </p:nvSpPr>
        <p:spPr>
          <a:xfrm>
            <a:off x="7851605" y="86941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Яичко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BADBC6-123D-4E8C-AD1C-45DA0A629C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84510" y="2114595"/>
            <a:ext cx="6533365" cy="490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38242 0.814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0.37383 0.393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5" y="1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36862 -0.202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24" y="-1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0.35143 -0.612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65" y="-3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0.36002 -0.403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95" y="-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E90E952-534F-43F6-A516-8B4731C0512E}"/>
              </a:ext>
            </a:extLst>
          </p:cNvPr>
          <p:cNvSpPr txBox="1"/>
          <p:nvPr/>
        </p:nvSpPr>
        <p:spPr>
          <a:xfrm>
            <a:off x="2176461" y="3010750"/>
            <a:ext cx="948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1329DB-4415-47C6-846D-05EB22769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03031"/>
            <a:ext cx="6852473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48DB41-B05D-4BEC-8845-AD1340625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76461" cy="31092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7893E8-B8F9-4C1D-B2B5-B3DD2F7B2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7207" y="0"/>
            <a:ext cx="1944793" cy="31275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C7273E4-5CCC-469A-9727-5C95E60EBA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6116" y="3431751"/>
            <a:ext cx="2505673" cy="3426249"/>
          </a:xfrm>
          <a:prstGeom prst="rect">
            <a:avLst/>
          </a:prstGeom>
        </p:spPr>
      </p:pic>
      <p:sp>
        <p:nvSpPr>
          <p:cNvPr id="2" name="Управляющая кнопка: &quot;В начало&quot; 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3C23AFF-29B1-4A6E-BC40-2DBAD7793F3E}"/>
              </a:ext>
            </a:extLst>
          </p:cNvPr>
          <p:cNvSpPr/>
          <p:nvPr/>
        </p:nvSpPr>
        <p:spPr>
          <a:xfrm>
            <a:off x="7288313" y="6316717"/>
            <a:ext cx="1250731" cy="399393"/>
          </a:xfrm>
          <a:prstGeom prst="actionButtonBeginning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22997F9-3601-436A-A7FC-3DDAE92419B8}"/>
              </a:ext>
            </a:extLst>
          </p:cNvPr>
          <p:cNvSpPr/>
          <p:nvPr/>
        </p:nvSpPr>
        <p:spPr>
          <a:xfrm>
            <a:off x="8539044" y="6316716"/>
            <a:ext cx="1250731" cy="399393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947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496583-A8D4-4ADA-BDF1-83EC7783BBB8}"/>
              </a:ext>
            </a:extLst>
          </p:cNvPr>
          <p:cNvSpPr txBox="1"/>
          <p:nvPr/>
        </p:nvSpPr>
        <p:spPr>
          <a:xfrm>
            <a:off x="3888828" y="1986455"/>
            <a:ext cx="4025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РАУНД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C939B-3B02-459C-A114-971664C08C1F}"/>
              </a:ext>
            </a:extLst>
          </p:cNvPr>
          <p:cNvSpPr txBox="1"/>
          <p:nvPr/>
        </p:nvSpPr>
        <p:spPr>
          <a:xfrm>
            <a:off x="5076497" y="2817452"/>
            <a:ext cx="483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4B6B97-B76B-4A22-9144-ECD2AD7F3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01" y="-48342"/>
            <a:ext cx="2137997" cy="30542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607CB4-09B1-4CD4-8AB6-B7A703F5E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7425"/>
            <a:ext cx="7210097" cy="72161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143EBD-A4E4-4659-811C-772A0E425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8363" y="-29873"/>
            <a:ext cx="1950889" cy="31397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8AAFF43-D718-40C7-AA7E-2DE68FAABD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809" y="3474427"/>
            <a:ext cx="2475191" cy="3383573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500906D-BED5-45BD-9F3D-BB184DFB7F9F}"/>
              </a:ext>
            </a:extLst>
          </p:cNvPr>
          <p:cNvSpPr/>
          <p:nvPr/>
        </p:nvSpPr>
        <p:spPr>
          <a:xfrm>
            <a:off x="8786648" y="6306206"/>
            <a:ext cx="1124607" cy="437630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8CD904B-D01B-46BE-9401-B73E04A6A568}"/>
              </a:ext>
            </a:extLst>
          </p:cNvPr>
          <p:cNvSpPr/>
          <p:nvPr/>
        </p:nvSpPr>
        <p:spPr>
          <a:xfrm>
            <a:off x="7662041" y="6306206"/>
            <a:ext cx="1124607" cy="437630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662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CEE858-C901-422D-89B1-D474B49C9B47}"/>
              </a:ext>
            </a:extLst>
          </p:cNvPr>
          <p:cNvSpPr txBox="1"/>
          <p:nvPr/>
        </p:nvSpPr>
        <p:spPr>
          <a:xfrm>
            <a:off x="4485167" y="106326"/>
            <a:ext cx="3221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1B799-1FDF-4A71-A576-2B16102FE932}"/>
              </a:ext>
            </a:extLst>
          </p:cNvPr>
          <p:cNvSpPr txBox="1"/>
          <p:nvPr/>
        </p:nvSpPr>
        <p:spPr>
          <a:xfrm>
            <a:off x="528084" y="1190847"/>
            <a:ext cx="10983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женихом Мухи-цокотухи?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A57A770A-D554-47ED-A0A7-E830B4FF2C4D}"/>
              </a:ext>
            </a:extLst>
          </p:cNvPr>
          <p:cNvSpPr/>
          <p:nvPr/>
        </p:nvSpPr>
        <p:spPr>
          <a:xfrm>
            <a:off x="4104168" y="2179674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239C948D-D8DA-478F-B31D-55CFBCB34D40}"/>
              </a:ext>
            </a:extLst>
          </p:cNvPr>
          <p:cNvSpPr/>
          <p:nvPr/>
        </p:nvSpPr>
        <p:spPr>
          <a:xfrm>
            <a:off x="4104168" y="3644308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Паук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C1663B8-78B9-4204-82B8-F4837961DCD0}"/>
              </a:ext>
            </a:extLst>
          </p:cNvPr>
          <p:cNvSpPr/>
          <p:nvPr/>
        </p:nvSpPr>
        <p:spPr>
          <a:xfrm>
            <a:off x="4104168" y="5108943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E661171-D5B5-45AF-96D0-7D5FB8479D85}"/>
              </a:ext>
            </a:extLst>
          </p:cNvPr>
          <p:cNvSpPr/>
          <p:nvPr/>
        </p:nvSpPr>
        <p:spPr>
          <a:xfrm>
            <a:off x="10962290" y="6074979"/>
            <a:ext cx="1061544" cy="523220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1AC4436-6F8B-4CDA-A061-FC00FEA412C3}"/>
              </a:ext>
            </a:extLst>
          </p:cNvPr>
          <p:cNvSpPr/>
          <p:nvPr/>
        </p:nvSpPr>
        <p:spPr>
          <a:xfrm>
            <a:off x="9900746" y="6074979"/>
            <a:ext cx="1061544" cy="523220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86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AA6E7A-8138-4EE0-BBF1-04DA49D539EC}"/>
              </a:ext>
            </a:extLst>
          </p:cNvPr>
          <p:cNvSpPr txBox="1"/>
          <p:nvPr/>
        </p:nvSpPr>
        <p:spPr>
          <a:xfrm>
            <a:off x="3741683" y="651641"/>
            <a:ext cx="6758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 поймал в проруби Емеля?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6E31F772-E818-454C-876D-0EBCB3CEB938}"/>
              </a:ext>
            </a:extLst>
          </p:cNvPr>
          <p:cNvSpPr/>
          <p:nvPr/>
        </p:nvSpPr>
        <p:spPr>
          <a:xfrm>
            <a:off x="4104168" y="215877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26769A0-90F7-4B97-B2E8-AC70A9CAC542}"/>
              </a:ext>
            </a:extLst>
          </p:cNvPr>
          <p:cNvSpPr/>
          <p:nvPr/>
        </p:nvSpPr>
        <p:spPr>
          <a:xfrm>
            <a:off x="4104168" y="358280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Акула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4B999DDA-5E65-4C3D-B449-2AFE7AA2A524}"/>
              </a:ext>
            </a:extLst>
          </p:cNvPr>
          <p:cNvSpPr/>
          <p:nvPr/>
        </p:nvSpPr>
        <p:spPr>
          <a:xfrm>
            <a:off x="4104168" y="4985937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Щука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D28C53F-179F-400E-ADF6-F5AF96EB8A47}"/>
              </a:ext>
            </a:extLst>
          </p:cNvPr>
          <p:cNvSpPr/>
          <p:nvPr/>
        </p:nvSpPr>
        <p:spPr>
          <a:xfrm>
            <a:off x="11123794" y="6165418"/>
            <a:ext cx="932609" cy="557048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1199C68-DBF4-465A-A195-566B8905E9F1}"/>
              </a:ext>
            </a:extLst>
          </p:cNvPr>
          <p:cNvSpPr/>
          <p:nvPr/>
        </p:nvSpPr>
        <p:spPr>
          <a:xfrm>
            <a:off x="10191185" y="6165418"/>
            <a:ext cx="932609" cy="557048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939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B24EAF4-9B97-4893-BEEC-C789CE124B7F}"/>
              </a:ext>
            </a:extLst>
          </p:cNvPr>
          <p:cNvSpPr txBox="1"/>
          <p:nvPr/>
        </p:nvSpPr>
        <p:spPr>
          <a:xfrm>
            <a:off x="2469931" y="557048"/>
            <a:ext cx="726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герой сказки носил красные сапоги?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72B9E91-F5FD-46F5-9403-EA3DB870B54F}"/>
              </a:ext>
            </a:extLst>
          </p:cNvPr>
          <p:cNvSpPr/>
          <p:nvPr/>
        </p:nvSpPr>
        <p:spPr>
          <a:xfrm>
            <a:off x="4104168" y="2015981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Осёл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717DF3C-69B7-4EBA-BBAB-4DA470538BF3}"/>
              </a:ext>
            </a:extLst>
          </p:cNvPr>
          <p:cNvSpPr/>
          <p:nvPr/>
        </p:nvSpPr>
        <p:spPr>
          <a:xfrm>
            <a:off x="4104168" y="3429000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в сапогах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0FF2F2A-B710-47B6-8681-574D80AE4650}"/>
              </a:ext>
            </a:extLst>
          </p:cNvPr>
          <p:cNvSpPr/>
          <p:nvPr/>
        </p:nvSpPr>
        <p:spPr>
          <a:xfrm>
            <a:off x="4104168" y="494279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A60A1AC-909F-4E00-81B7-29C3D2FE4468}"/>
              </a:ext>
            </a:extLst>
          </p:cNvPr>
          <p:cNvSpPr/>
          <p:nvPr/>
        </p:nvSpPr>
        <p:spPr>
          <a:xfrm>
            <a:off x="11225048" y="6059214"/>
            <a:ext cx="861848" cy="541283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B59A15A-08CE-4196-8DB2-E8CB26274D90}"/>
              </a:ext>
            </a:extLst>
          </p:cNvPr>
          <p:cNvSpPr/>
          <p:nvPr/>
        </p:nvSpPr>
        <p:spPr>
          <a:xfrm>
            <a:off x="10363200" y="6059214"/>
            <a:ext cx="861848" cy="541283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32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FD1B4E-BB03-46CB-BB9C-DD0E0E74709C}"/>
              </a:ext>
            </a:extLst>
          </p:cNvPr>
          <p:cNvSpPr txBox="1"/>
          <p:nvPr/>
        </p:nvSpPr>
        <p:spPr>
          <a:xfrm>
            <a:off x="2848303" y="273268"/>
            <a:ext cx="64953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девочку из сказки «Снежная королева»?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556420A3-2EFE-4C77-82C1-330719A37387}"/>
              </a:ext>
            </a:extLst>
          </p:cNvPr>
          <p:cNvSpPr/>
          <p:nvPr/>
        </p:nvSpPr>
        <p:spPr>
          <a:xfrm>
            <a:off x="4256568" y="215877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Герда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A928FC5-8904-446E-A80D-E8CD71D734CE}"/>
              </a:ext>
            </a:extLst>
          </p:cNvPr>
          <p:cNvSpPr/>
          <p:nvPr/>
        </p:nvSpPr>
        <p:spPr>
          <a:xfrm>
            <a:off x="4256568" y="367226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A945F808-4E9F-49FF-A6CE-025809F19C81}"/>
              </a:ext>
            </a:extLst>
          </p:cNvPr>
          <p:cNvSpPr/>
          <p:nvPr/>
        </p:nvSpPr>
        <p:spPr>
          <a:xfrm>
            <a:off x="4256568" y="518575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Алёнушка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B4BE3DC-FE04-48AC-8AB0-1F36E87A8EEE}"/>
              </a:ext>
            </a:extLst>
          </p:cNvPr>
          <p:cNvSpPr/>
          <p:nvPr/>
        </p:nvSpPr>
        <p:spPr>
          <a:xfrm>
            <a:off x="11025352" y="6302174"/>
            <a:ext cx="914400" cy="504496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35059E2-A322-4C62-8700-7EC5DCABEE55}"/>
              </a:ext>
            </a:extLst>
          </p:cNvPr>
          <p:cNvSpPr/>
          <p:nvPr/>
        </p:nvSpPr>
        <p:spPr>
          <a:xfrm>
            <a:off x="10110952" y="6302174"/>
            <a:ext cx="914400" cy="504496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222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6AC93D-E4FB-4F30-8189-480D37BB484B}"/>
              </a:ext>
            </a:extLst>
          </p:cNvPr>
          <p:cNvSpPr txBox="1"/>
          <p:nvPr/>
        </p:nvSpPr>
        <p:spPr>
          <a:xfrm>
            <a:off x="2822028" y="451944"/>
            <a:ext cx="6547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рыбачил старик из сказки о золотой рыбке?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210876F-EB41-412F-92E0-B7ACDC82A1DB}"/>
              </a:ext>
            </a:extLst>
          </p:cNvPr>
          <p:cNvSpPr/>
          <p:nvPr/>
        </p:nvSpPr>
        <p:spPr>
          <a:xfrm>
            <a:off x="4104168" y="2046638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лет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F9FED24-1720-4B80-80EB-6C31B4E82E46}"/>
              </a:ext>
            </a:extLst>
          </p:cNvPr>
          <p:cNvSpPr/>
          <p:nvPr/>
        </p:nvSpPr>
        <p:spPr>
          <a:xfrm>
            <a:off x="4104168" y="3694944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лет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DCA9A7D6-6BE0-44DE-99A4-FADD3570190F}"/>
              </a:ext>
            </a:extLst>
          </p:cNvPr>
          <p:cNvSpPr/>
          <p:nvPr/>
        </p:nvSpPr>
        <p:spPr>
          <a:xfrm>
            <a:off x="4104168" y="5230668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года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17FDCF0-33B8-44C8-B8D4-7FABD18F137E}"/>
              </a:ext>
            </a:extLst>
          </p:cNvPr>
          <p:cNvSpPr/>
          <p:nvPr/>
        </p:nvSpPr>
        <p:spPr>
          <a:xfrm>
            <a:off x="11193517" y="6347087"/>
            <a:ext cx="872359" cy="419254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2761977-1B6A-430E-8383-FF400177F193}"/>
              </a:ext>
            </a:extLst>
          </p:cNvPr>
          <p:cNvSpPr/>
          <p:nvPr/>
        </p:nvSpPr>
        <p:spPr>
          <a:xfrm>
            <a:off x="10237076" y="6347087"/>
            <a:ext cx="1030014" cy="419253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409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15924B3-05C3-4021-B019-00F7DB3DF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2331" y="-29084"/>
            <a:ext cx="1950889" cy="31397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D21A4F-31AF-4730-AC72-6D1F033A7440}"/>
              </a:ext>
            </a:extLst>
          </p:cNvPr>
          <p:cNvSpPr txBox="1"/>
          <p:nvPr/>
        </p:nvSpPr>
        <p:spPr>
          <a:xfrm>
            <a:off x="1576337" y="1925110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РАУНД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CE37F5-6D13-4BC2-A81D-E15B4F54ECCB}"/>
              </a:ext>
            </a:extLst>
          </p:cNvPr>
          <p:cNvSpPr txBox="1"/>
          <p:nvPr/>
        </p:nvSpPr>
        <p:spPr>
          <a:xfrm>
            <a:off x="1676400" y="3008204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сказочного героя по стихотворению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F49AD3-1C75-400F-9370-5ADA346CF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908135"/>
            <a:ext cx="7410893" cy="74167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BF4D5E-AF7F-4336-9D35-B77EB7A13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97" y="-74384"/>
            <a:ext cx="2005758" cy="28653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025176-13FA-4B87-9D41-18B877512E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809" y="3429000"/>
            <a:ext cx="2475191" cy="3383573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097F63D-3F39-4573-89B1-B08EA9D5CB62}"/>
              </a:ext>
            </a:extLst>
          </p:cNvPr>
          <p:cNvSpPr/>
          <p:nvPr/>
        </p:nvSpPr>
        <p:spPr>
          <a:xfrm>
            <a:off x="8550160" y="6214108"/>
            <a:ext cx="951192" cy="354605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В начало&quot;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E2E54EF-CCE3-413B-BADE-FB97F628FC92}"/>
              </a:ext>
            </a:extLst>
          </p:cNvPr>
          <p:cNvSpPr/>
          <p:nvPr/>
        </p:nvSpPr>
        <p:spPr>
          <a:xfrm>
            <a:off x="6647776" y="6216061"/>
            <a:ext cx="977473" cy="352651"/>
          </a:xfrm>
          <a:prstGeom prst="actionButtonBeginning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&quot;Назад&quot; или &quot;Предыдущий&quot; 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F664EE7-AAB7-4723-A290-45D58A5B5AE1}"/>
              </a:ext>
            </a:extLst>
          </p:cNvPr>
          <p:cNvSpPr/>
          <p:nvPr/>
        </p:nvSpPr>
        <p:spPr>
          <a:xfrm>
            <a:off x="7598968" y="6216061"/>
            <a:ext cx="951192" cy="352651"/>
          </a:xfrm>
          <a:prstGeom prst="actionButtonBackPrevious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&quot;В конец&quot; 10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697A3129-D698-4D30-91C9-9BF0AAAA7A88}"/>
              </a:ext>
            </a:extLst>
          </p:cNvPr>
          <p:cNvSpPr/>
          <p:nvPr/>
        </p:nvSpPr>
        <p:spPr>
          <a:xfrm>
            <a:off x="9475070" y="6214108"/>
            <a:ext cx="977474" cy="352651"/>
          </a:xfrm>
          <a:prstGeom prst="actionButtonEnd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141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7FA6FF-6E72-491A-84F7-B1A1D4F9F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05" b="97384" l="750" r="96250">
                        <a14:foregroundMark x1="46000" y1="7558" x2="37000" y2="6561"/>
                        <a14:foregroundMark x1="61250" y1="28198" x2="59500" y2="30523"/>
                        <a14:foregroundMark x1="41750" y1="35465" x2="46750" y2="35174"/>
                        <a14:foregroundMark x1="46750" y1="33430" x2="41500" y2="30814"/>
                        <a14:foregroundMark x1="92000" y1="74419" x2="92000" y2="74419"/>
                        <a14:foregroundMark x1="95500" y1="82558" x2="95500" y2="82558"/>
                        <a14:foregroundMark x1="95402" y1="68605" x2="95440" y2="68513"/>
                        <a14:foregroundMark x1="94863" y1="69914" x2="95402" y2="68605"/>
                        <a14:foregroundMark x1="93250" y1="73837" x2="93487" y2="73261"/>
                        <a14:foregroundMark x1="88000" y1="65407" x2="89233" y2="63974"/>
                        <a14:foregroundMark x1="38750" y1="97384" x2="35750" y2="91570"/>
                        <a14:foregroundMark x1="12500" y1="55233" x2="20750" y2="59012"/>
                        <a14:foregroundMark x1="19500" y1="64826" x2="19500" y2="57849"/>
                        <a14:foregroundMark x1="24500" y1="61047" x2="24500" y2="61047"/>
                        <a14:foregroundMark x1="23500" y1="57849" x2="23500" y2="57849"/>
                        <a14:foregroundMark x1="16750" y1="49419" x2="16750" y2="49419"/>
                        <a14:foregroundMark x1="4684" y1="51209" x2="4250" y2="50872"/>
                        <a14:foregroundMark x1="9500" y1="54942" x2="7174" y2="53139"/>
                        <a14:foregroundMark x1="8000" y1="59884" x2="7120" y2="59782"/>
                        <a14:foregroundMark x1="18250" y1="51163" x2="15250" y2="48256"/>
                        <a14:foregroundMark x1="13250" y1="51744" x2="9750" y2="47093"/>
                        <a14:foregroundMark x1="18000" y1="48547" x2="15750" y2="45058"/>
                        <a14:foregroundMark x1="10250" y1="47093" x2="9000" y2="44186"/>
                        <a14:foregroundMark x1="5250" y1="51453" x2="3750" y2="47093"/>
                        <a14:foregroundMark x1="84769" y1="85174" x2="84000" y2="82267"/>
                        <a14:foregroundMark x1="85000" y1="86047" x2="84769" y2="85174"/>
                        <a14:foregroundMark x1="85411" y1="85174" x2="85250" y2="82558"/>
                        <a14:foregroundMark x1="85500" y1="86628" x2="85411" y2="85174"/>
                        <a14:foregroundMark x1="86000" y1="83140" x2="87750" y2="84012"/>
                        <a14:foregroundMark x1="94500" y1="89244" x2="96250" y2="89826"/>
                        <a14:foregroundMark x1="94250" y1="88953" x2="93500" y2="89826"/>
                        <a14:foregroundMark x1="1000" y1="58430" x2="1000" y2="58430"/>
                        <a14:foregroundMark x1="2500" y1="56686" x2="2500" y2="56686"/>
                        <a14:foregroundMark x1="1500" y1="56395" x2="750" y2="57558"/>
                        <a14:foregroundMark x1="17750" y1="44477" x2="19500" y2="47093"/>
                        <a14:foregroundMark x1="1500" y1="58430" x2="1250" y2="57267"/>
                        <a14:foregroundMark x1="2000" y1="56686" x2="750" y2="58721"/>
                        <a14:foregroundMark x1="22250" y1="50872" x2="24250" y2="52326"/>
                        <a14:foregroundMark x1="24750" y1="51453" x2="23250" y2="50291"/>
                        <a14:backgroundMark x1="23250" y1="46512" x2="24111" y2="48681"/>
                        <a14:backgroundMark x1="27750" y1="55814" x2="27500" y2="56686"/>
                        <a14:backgroundMark x1="1500" y1="49709" x2="750" y2="51744"/>
                        <a14:backgroundMark x1="799" y1="58757" x2="750" y2="59302"/>
                        <a14:backgroundMark x1="1250" y1="53779" x2="1044" y2="56054"/>
                        <a14:backgroundMark x1="34750" y1="87209" x2="36000" y2="88663"/>
                        <a14:backgroundMark x1="87750" y1="81686" x2="87750" y2="81686"/>
                        <a14:backgroundMark x1="87500" y1="85174" x2="87500" y2="85174"/>
                        <a14:backgroundMark x1="94750" y1="71512" x2="94750" y2="71512"/>
                        <a14:backgroundMark x1="96500" y1="68605" x2="96500" y2="68605"/>
                        <a14:backgroundMark x1="95500" y1="68605" x2="95500" y2="68605"/>
                        <a14:backgroundMark x1="92000" y1="61337" x2="90000" y2="64535"/>
                        <a14:backgroundMark x1="95250" y1="70058" x2="94250" y2="73547"/>
                        <a14:backgroundMark x1="25586" y1="50753" x2="27250" y2="54070"/>
                        <a14:backgroundMark x1="35250" y1="5814" x2="35250" y2="5814"/>
                        <a14:backgroundMark x1="35750" y1="5814" x2="32500" y2="5814"/>
                        <a14:backgroundMark x1="36250" y1="5523" x2="35000" y2="61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4083" y="2651760"/>
            <a:ext cx="4890977" cy="420624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6AFAE4E7-FD7A-41E0-8C15-36788AC93B3E}"/>
              </a:ext>
            </a:extLst>
          </p:cNvPr>
          <p:cNvSpPr/>
          <p:nvPr/>
        </p:nvSpPr>
        <p:spPr>
          <a:xfrm>
            <a:off x="4720855" y="5124746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A204990-DCA8-4A2F-BA6C-523145F4A672}"/>
              </a:ext>
            </a:extLst>
          </p:cNvPr>
          <p:cNvSpPr/>
          <p:nvPr/>
        </p:nvSpPr>
        <p:spPr>
          <a:xfrm>
            <a:off x="8527311" y="5121825"/>
            <a:ext cx="3455582" cy="11164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Пирожок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C80242-A8CC-40A3-8F21-8B17CACB2894}"/>
              </a:ext>
            </a:extLst>
          </p:cNvPr>
          <p:cNvSpPr txBox="1"/>
          <p:nvPr/>
        </p:nvSpPr>
        <p:spPr>
          <a:xfrm>
            <a:off x="6096000" y="1082100"/>
            <a:ext cx="4487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Бабка из муки в печи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Испекла не калачи,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он, румяный бок —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вкусный...</a:t>
            </a:r>
          </a:p>
        </p:txBody>
      </p:sp>
    </p:spTree>
    <p:extLst>
      <p:ext uri="{BB962C8B-B14F-4D97-AF65-F5344CB8AC3E}">
        <p14:creationId xmlns:p14="http://schemas.microsoft.com/office/powerpoint/2010/main" val="3122020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296</Words>
  <Application>Microsoft Office PowerPoint</Application>
  <PresentationFormat>Широкоэкранный</PresentationFormat>
  <Paragraphs>96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Elizabeth</dc:creator>
  <cp:lastModifiedBy>Elizabeth</cp:lastModifiedBy>
  <cp:revision>28</cp:revision>
  <dcterms:created xsi:type="dcterms:W3CDTF">2022-01-20T16:29:33Z</dcterms:created>
  <dcterms:modified xsi:type="dcterms:W3CDTF">2022-03-08T10:35:39Z</dcterms:modified>
</cp:coreProperties>
</file>