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268" r:id="rId2"/>
    <p:sldId id="256" r:id="rId3"/>
    <p:sldId id="263" r:id="rId4"/>
    <p:sldId id="265" r:id="rId5"/>
    <p:sldId id="266" r:id="rId6"/>
    <p:sldId id="273" r:id="rId7"/>
    <p:sldId id="267" r:id="rId8"/>
    <p:sldId id="275" r:id="rId9"/>
    <p:sldId id="276" r:id="rId10"/>
    <p:sldId id="279" r:id="rId11"/>
    <p:sldId id="280" r:id="rId12"/>
    <p:sldId id="281" r:id="rId13"/>
    <p:sldId id="282" r:id="rId14"/>
    <p:sldId id="269" r:id="rId15"/>
    <p:sldId id="271" r:id="rId16"/>
    <p:sldId id="26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CC66"/>
    <a:srgbClr val="996600"/>
    <a:srgbClr val="FFCC99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1" autoAdjust="0"/>
    <p:restoredTop sz="94660"/>
  </p:normalViewPr>
  <p:slideViewPr>
    <p:cSldViewPr snapToGrid="0">
      <p:cViewPr varScale="1">
        <p:scale>
          <a:sx n="70" d="100"/>
          <a:sy n="70" d="100"/>
        </p:scale>
        <p:origin x="78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38600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6435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46560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50590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860788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00033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47831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925234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399474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69724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04169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426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2.png"/><Relationship Id="rId7" Type="http://schemas.openxmlformats.org/officeDocument/2006/relationships/slide" Target="slide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image" Target="../media/image25.png"/><Relationship Id="rId4" Type="http://schemas.openxmlformats.org/officeDocument/2006/relationships/slide" Target="slide13.xml"/><Relationship Id="rId9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3" Type="http://schemas.openxmlformats.org/officeDocument/2006/relationships/image" Target="../media/image2.png"/><Relationship Id="rId7" Type="http://schemas.openxmlformats.org/officeDocument/2006/relationships/image" Target="../media/image39.jpg"/><Relationship Id="rId12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g"/><Relationship Id="rId11" Type="http://schemas.openxmlformats.org/officeDocument/2006/relationships/image" Target="../media/image43.png"/><Relationship Id="rId5" Type="http://schemas.openxmlformats.org/officeDocument/2006/relationships/image" Target="../media/image37.jpg"/><Relationship Id="rId15" Type="http://schemas.openxmlformats.org/officeDocument/2006/relationships/image" Target="../media/image47.png"/><Relationship Id="rId10" Type="http://schemas.openxmlformats.org/officeDocument/2006/relationships/image" Target="../media/image42.jpg"/><Relationship Id="rId4" Type="http://schemas.openxmlformats.org/officeDocument/2006/relationships/image" Target="../media/image36.jpg"/><Relationship Id="rId9" Type="http://schemas.openxmlformats.org/officeDocument/2006/relationships/image" Target="../media/image41.png"/><Relationship Id="rId1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png"/><Relationship Id="rId7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29.jpeg"/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12" Type="http://schemas.openxmlformats.org/officeDocument/2006/relationships/image" Target="../media/image2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27.jpeg"/><Relationship Id="rId5" Type="http://schemas.openxmlformats.org/officeDocument/2006/relationships/image" Target="../media/image20.png"/><Relationship Id="rId10" Type="http://schemas.openxmlformats.org/officeDocument/2006/relationships/image" Target="../media/image26.jpeg"/><Relationship Id="rId4" Type="http://schemas.openxmlformats.org/officeDocument/2006/relationships/image" Target="../media/image10.pn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3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385540" y="2181675"/>
            <a:ext cx="96874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Интерактивная игра </a:t>
            </a:r>
            <a:r>
              <a:rPr lang="ru-RU" sz="5400" b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КераБум</a:t>
            </a:r>
            <a:endParaRPr lang="ru-RU" sz="54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695868" y="284135"/>
            <a:ext cx="360609" cy="295414"/>
          </a:xfrm>
          <a:prstGeom prst="actionButtonForwardNex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343" y="4636780"/>
            <a:ext cx="1970467" cy="1814033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4394580" y="4605527"/>
            <a:ext cx="7622406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Разработчик: Янькова Анастасия Петровна</a:t>
            </a:r>
          </a:p>
          <a:p>
            <a:pPr algn="ctr"/>
            <a:r>
              <a:rPr lang="ru-RU" sz="28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 </a:t>
            </a:r>
            <a:endParaRPr lang="ru-RU" sz="2800" i="1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МБУДО </a:t>
            </a:r>
            <a:r>
              <a:rPr lang="ru-RU" sz="2800" i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г.Иркутска</a:t>
            </a:r>
            <a:r>
              <a:rPr lang="ru-RU" sz="28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ЦДТ «Октябрьский»</a:t>
            </a:r>
          </a:p>
        </p:txBody>
      </p:sp>
    </p:spTree>
    <p:extLst>
      <p:ext uri="{BB962C8B-B14F-4D97-AF65-F5344CB8AC3E}">
        <p14:creationId xmlns:p14="http://schemas.microsoft.com/office/powerpoint/2010/main" val="84915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45" y="4789002"/>
            <a:ext cx="1970467" cy="1814033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386080" y="2634018"/>
            <a:ext cx="3585419" cy="2674029"/>
            <a:chOff x="6885899" y="1307608"/>
            <a:chExt cx="4654653" cy="2915361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5899" y="1307608"/>
              <a:ext cx="4654653" cy="2915361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7573557" y="1590889"/>
              <a:ext cx="3572253" cy="1308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 какой области зародилась </a:t>
              </a:r>
              <a:r>
                <a:rPr lang="ru-RU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Филимоновская</a:t>
              </a:r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народная игрушка?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>
          <a:xfrm>
            <a:off x="7916385" y="848182"/>
            <a:ext cx="2811439" cy="832514"/>
          </a:xfrm>
          <a:prstGeom prst="roundRect">
            <a:avLst/>
          </a:prstGeom>
          <a:solidFill>
            <a:srgbClr val="FFCC66">
              <a:alpha val="42000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олень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714" y="1680696"/>
            <a:ext cx="2526434" cy="3365926"/>
          </a:xfrm>
          <a:prstGeom prst="rect">
            <a:avLst/>
          </a:prstGeom>
        </p:spPr>
      </p:pic>
      <p:sp>
        <p:nvSpPr>
          <p:cNvPr id="12" name="Скругленный прямоугольник 11">
            <a:hlinkClick r:id="rId6" action="ppaction://hlinksldjump"/>
          </p:cNvPr>
          <p:cNvSpPr/>
          <p:nvPr/>
        </p:nvSpPr>
        <p:spPr>
          <a:xfrm>
            <a:off x="7916385" y="2531145"/>
            <a:ext cx="2811439" cy="832514"/>
          </a:xfrm>
          <a:prstGeom prst="roundRect">
            <a:avLst/>
          </a:prstGeom>
          <a:solidFill>
            <a:srgbClr val="FFCC66">
              <a:alpha val="42000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Архангельская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>
            <a:hlinkClick r:id="rId7" action="ppaction://hlinksldjump"/>
          </p:cNvPr>
          <p:cNvSpPr/>
          <p:nvPr/>
        </p:nvSpPr>
        <p:spPr>
          <a:xfrm>
            <a:off x="7916385" y="4214108"/>
            <a:ext cx="2811439" cy="832514"/>
          </a:xfrm>
          <a:prstGeom prst="roundRect">
            <a:avLst/>
          </a:prstGeom>
          <a:solidFill>
            <a:srgbClr val="FFCC66">
              <a:alpha val="42000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Кировская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Управляющая кнопка: назад 14">
            <a:hlinkClick r:id="" action="ppaction://hlinkshowjump?jump=previousslide" highlightClick="1"/>
          </p:cNvPr>
          <p:cNvSpPr/>
          <p:nvPr/>
        </p:nvSpPr>
        <p:spPr>
          <a:xfrm>
            <a:off x="177745" y="284135"/>
            <a:ext cx="340378" cy="295414"/>
          </a:xfrm>
          <a:prstGeom prst="actionButtonBackPreviou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>
            <a:hlinkClick r:id="rId8" action="ppaction://hlinksldjump"/>
          </p:cNvPr>
          <p:cNvSpPr/>
          <p:nvPr/>
        </p:nvSpPr>
        <p:spPr>
          <a:xfrm>
            <a:off x="7125937" y="5464754"/>
            <a:ext cx="2185488" cy="7042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Пройти еще раз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>
            <a:hlinkClick r:id="rId9" action="ppaction://hlinksldjump"/>
          </p:cNvPr>
          <p:cNvSpPr/>
          <p:nvPr/>
        </p:nvSpPr>
        <p:spPr>
          <a:xfrm>
            <a:off x="9454868" y="5464754"/>
            <a:ext cx="2185488" cy="7042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Следующий вопрос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3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45" y="4789002"/>
            <a:ext cx="1970467" cy="1814033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7916386" y="848182"/>
            <a:ext cx="2811439" cy="832514"/>
          </a:xfrm>
          <a:prstGeom prst="roundRect">
            <a:avLst/>
          </a:prstGeom>
          <a:solidFill>
            <a:srgbClr val="FFCC66">
              <a:alpha val="20000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</a:t>
            </a:r>
            <a:endParaRPr lang="ru-RU" sz="28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916386" y="2524994"/>
            <a:ext cx="2811439" cy="83251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Архангельская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916386" y="4214108"/>
            <a:ext cx="2811439" cy="832514"/>
          </a:xfrm>
          <a:prstGeom prst="roundRect">
            <a:avLst/>
          </a:prstGeom>
          <a:solidFill>
            <a:srgbClr val="FFCC66">
              <a:alpha val="20000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Кировская</a:t>
            </a:r>
            <a:endParaRPr lang="ru-RU" sz="28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386080" y="2634018"/>
            <a:ext cx="3585419" cy="2674029"/>
            <a:chOff x="6885899" y="1307608"/>
            <a:chExt cx="4654653" cy="2915361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5899" y="1307608"/>
              <a:ext cx="4654653" cy="2915361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7573557" y="1590889"/>
              <a:ext cx="3572253" cy="1308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 какой области зародилась </a:t>
              </a:r>
              <a:r>
                <a:rPr lang="ru-RU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Филимоновская</a:t>
              </a:r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народная игрушка?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7" name="олень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714" y="1680696"/>
            <a:ext cx="2526434" cy="3365926"/>
          </a:xfrm>
          <a:prstGeom prst="rect">
            <a:avLst/>
          </a:prstGeom>
        </p:spPr>
      </p:pic>
      <p:sp>
        <p:nvSpPr>
          <p:cNvPr id="11" name="Скругленный прямоугольник 10">
            <a:hlinkClick r:id="rId5" action="ppaction://hlinksldjump"/>
          </p:cNvPr>
          <p:cNvSpPr/>
          <p:nvPr/>
        </p:nvSpPr>
        <p:spPr>
          <a:xfrm>
            <a:off x="7125937" y="5464754"/>
            <a:ext cx="2185488" cy="7042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Пройти еще раз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>
            <a:hlinkClick r:id="rId6" action="ppaction://hlinksldjump"/>
          </p:cNvPr>
          <p:cNvSpPr/>
          <p:nvPr/>
        </p:nvSpPr>
        <p:spPr>
          <a:xfrm>
            <a:off x="9454868" y="5464754"/>
            <a:ext cx="2185488" cy="7042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Следующий вопрос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90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45" y="4789002"/>
            <a:ext cx="1970467" cy="1814033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7916386" y="848182"/>
            <a:ext cx="2811439" cy="832514"/>
          </a:xfrm>
          <a:prstGeom prst="roundRect">
            <a:avLst/>
          </a:prstGeom>
          <a:solidFill>
            <a:srgbClr val="FFCC66">
              <a:alpha val="19000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</a:t>
            </a:r>
            <a:endParaRPr lang="ru-RU" sz="28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916386" y="2531145"/>
            <a:ext cx="2811439" cy="832514"/>
          </a:xfrm>
          <a:prstGeom prst="roundRect">
            <a:avLst/>
          </a:prstGeom>
          <a:solidFill>
            <a:srgbClr val="FFCC66">
              <a:alpha val="19000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Архангельская</a:t>
            </a:r>
            <a:endParaRPr lang="ru-RU" sz="28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916386" y="4214108"/>
            <a:ext cx="2811439" cy="83251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Кировская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386080" y="2634018"/>
            <a:ext cx="3585419" cy="2674029"/>
            <a:chOff x="6885899" y="1307608"/>
            <a:chExt cx="4654653" cy="2915361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5899" y="1307608"/>
              <a:ext cx="4654653" cy="2915361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7573557" y="1590889"/>
              <a:ext cx="3572253" cy="1308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 какой области зародилась </a:t>
              </a:r>
              <a:r>
                <a:rPr lang="ru-RU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Филимоновская</a:t>
              </a:r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народная игрушка?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7" name="олень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714" y="1680696"/>
            <a:ext cx="2526434" cy="3365926"/>
          </a:xfrm>
          <a:prstGeom prst="rect">
            <a:avLst/>
          </a:prstGeom>
        </p:spPr>
      </p:pic>
      <p:sp>
        <p:nvSpPr>
          <p:cNvPr id="11" name="Скругленный прямоугольник 10">
            <a:hlinkClick r:id="rId5" action="ppaction://hlinksldjump"/>
          </p:cNvPr>
          <p:cNvSpPr/>
          <p:nvPr/>
        </p:nvSpPr>
        <p:spPr>
          <a:xfrm>
            <a:off x="7125937" y="5464754"/>
            <a:ext cx="2185488" cy="7042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Пройти еще раз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>
            <a:hlinkClick r:id="rId6" action="ppaction://hlinksldjump"/>
          </p:cNvPr>
          <p:cNvSpPr/>
          <p:nvPr/>
        </p:nvSpPr>
        <p:spPr>
          <a:xfrm>
            <a:off x="9454868" y="5464754"/>
            <a:ext cx="2185488" cy="7042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Следующий вопрос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96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45" y="4789002"/>
            <a:ext cx="1970467" cy="1814033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7916386" y="848182"/>
            <a:ext cx="2811439" cy="83251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916386" y="2531145"/>
            <a:ext cx="2811439" cy="832514"/>
          </a:xfrm>
          <a:prstGeom prst="roundRect">
            <a:avLst/>
          </a:prstGeom>
          <a:solidFill>
            <a:srgbClr val="FFCC66">
              <a:alpha val="20000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Архангельская</a:t>
            </a:r>
            <a:endParaRPr lang="ru-RU" sz="28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916386" y="4214108"/>
            <a:ext cx="2811439" cy="832514"/>
          </a:xfrm>
          <a:prstGeom prst="roundRect">
            <a:avLst/>
          </a:prstGeom>
          <a:solidFill>
            <a:srgbClr val="FFCC66">
              <a:alpha val="20000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Кировская</a:t>
            </a:r>
            <a:endParaRPr lang="ru-RU" sz="28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695459" y="284135"/>
            <a:ext cx="360609" cy="295414"/>
          </a:xfrm>
          <a:prstGeom prst="actionButtonForwardNex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5" name="Группа 14"/>
          <p:cNvGrpSpPr/>
          <p:nvPr/>
        </p:nvGrpSpPr>
        <p:grpSpPr>
          <a:xfrm>
            <a:off x="386080" y="2634018"/>
            <a:ext cx="3585419" cy="2674029"/>
            <a:chOff x="6885899" y="1307608"/>
            <a:chExt cx="4654653" cy="2915361"/>
          </a:xfrm>
        </p:grpSpPr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5899" y="1307608"/>
              <a:ext cx="4654653" cy="2915361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7573557" y="1590889"/>
              <a:ext cx="3572253" cy="1308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 какой области зародилась </a:t>
              </a:r>
              <a:r>
                <a:rPr lang="ru-RU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Филимоновская</a:t>
              </a:r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народная игрушка?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8" name="олень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714" y="1680696"/>
            <a:ext cx="2526434" cy="3365926"/>
          </a:xfrm>
          <a:prstGeom prst="rect">
            <a:avLst/>
          </a:prstGeom>
        </p:spPr>
      </p:pic>
      <p:sp>
        <p:nvSpPr>
          <p:cNvPr id="19" name="Скругленный прямоугольник 18">
            <a:hlinkClick r:id="rId5" action="ppaction://hlinksldjump"/>
          </p:cNvPr>
          <p:cNvSpPr/>
          <p:nvPr/>
        </p:nvSpPr>
        <p:spPr>
          <a:xfrm>
            <a:off x="7125937" y="5464754"/>
            <a:ext cx="2185488" cy="7042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Пройти еще раз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>
            <a:hlinkClick r:id="rId6" action="ppaction://hlinksldjump"/>
          </p:cNvPr>
          <p:cNvSpPr/>
          <p:nvPr/>
        </p:nvSpPr>
        <p:spPr>
          <a:xfrm>
            <a:off x="9454868" y="5464754"/>
            <a:ext cx="2185488" cy="7042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Следующий вопрос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89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45" y="4789002"/>
            <a:ext cx="1970467" cy="1814033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518123" y="2557026"/>
            <a:ext cx="3603210" cy="2751021"/>
            <a:chOff x="6885899" y="1307608"/>
            <a:chExt cx="4654653" cy="2915361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5899" y="1307608"/>
              <a:ext cx="4654653" cy="2915361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533989" y="1891756"/>
              <a:ext cx="3572252" cy="684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Выбери узоры для Дымковской лошадки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177745" y="284135"/>
            <a:ext cx="340378" cy="295414"/>
          </a:xfrm>
          <a:prstGeom prst="actionButtonBackPreviou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695459" y="284135"/>
            <a:ext cx="360609" cy="295414"/>
          </a:xfrm>
          <a:prstGeom prst="actionButtonForwardNex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5" t="10647" r="5671" b="12920"/>
          <a:stretch/>
        </p:blipFill>
        <p:spPr>
          <a:xfrm>
            <a:off x="6673755" y="1937838"/>
            <a:ext cx="2538483" cy="3221650"/>
          </a:xfrm>
          <a:prstGeom prst="rect">
            <a:avLst/>
          </a:prstGeom>
        </p:spPr>
      </p:pic>
      <p:pic>
        <p:nvPicPr>
          <p:cNvPr id="13" name="д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501" y="780459"/>
            <a:ext cx="428625" cy="419100"/>
          </a:xfrm>
          <a:prstGeom prst="rect">
            <a:avLst/>
          </a:prstGeom>
        </p:spPr>
      </p:pic>
      <p:pic>
        <p:nvPicPr>
          <p:cNvPr id="14" name="д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2437" y="5635948"/>
            <a:ext cx="428625" cy="419100"/>
          </a:xfrm>
          <a:prstGeom prst="rect">
            <a:avLst/>
          </a:prstGeom>
        </p:spPr>
      </p:pic>
      <p:pic>
        <p:nvPicPr>
          <p:cNvPr id="15" name="д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9134" y="635052"/>
            <a:ext cx="428625" cy="419100"/>
          </a:xfrm>
          <a:prstGeom prst="rect">
            <a:avLst/>
          </a:prstGeom>
        </p:spPr>
      </p:pic>
      <p:pic>
        <p:nvPicPr>
          <p:cNvPr id="16" name="д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3245" y="3582588"/>
            <a:ext cx="428625" cy="419100"/>
          </a:xfrm>
          <a:prstGeom prst="rect">
            <a:avLst/>
          </a:prstGeom>
        </p:spPr>
      </p:pic>
      <p:pic>
        <p:nvPicPr>
          <p:cNvPr id="17" name="д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678" y="2585825"/>
            <a:ext cx="428625" cy="419100"/>
          </a:xfrm>
          <a:prstGeom prst="rect">
            <a:avLst/>
          </a:prstGeom>
        </p:spPr>
      </p:pic>
      <p:sp>
        <p:nvSpPr>
          <p:cNvPr id="20" name="ж2"/>
          <p:cNvSpPr/>
          <p:nvPr/>
        </p:nvSpPr>
        <p:spPr>
          <a:xfrm>
            <a:off x="6321858" y="2501491"/>
            <a:ext cx="177421" cy="168667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ж5"/>
          <p:cNvSpPr/>
          <p:nvPr/>
        </p:nvSpPr>
        <p:spPr>
          <a:xfrm>
            <a:off x="9030470" y="1277097"/>
            <a:ext cx="177421" cy="168667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ж1"/>
          <p:cNvSpPr/>
          <p:nvPr/>
        </p:nvSpPr>
        <p:spPr>
          <a:xfrm>
            <a:off x="6401205" y="4320795"/>
            <a:ext cx="177421" cy="168667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ж4"/>
          <p:cNvSpPr/>
          <p:nvPr/>
        </p:nvSpPr>
        <p:spPr>
          <a:xfrm>
            <a:off x="7343209" y="1457007"/>
            <a:ext cx="177421" cy="168667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ж3"/>
          <p:cNvSpPr/>
          <p:nvPr/>
        </p:nvSpPr>
        <p:spPr>
          <a:xfrm>
            <a:off x="7240050" y="2719347"/>
            <a:ext cx="177421" cy="168667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ж8"/>
          <p:cNvSpPr/>
          <p:nvPr/>
        </p:nvSpPr>
        <p:spPr>
          <a:xfrm>
            <a:off x="9431355" y="3746745"/>
            <a:ext cx="177421" cy="168667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ж9"/>
          <p:cNvSpPr/>
          <p:nvPr/>
        </p:nvSpPr>
        <p:spPr>
          <a:xfrm>
            <a:off x="10277690" y="3932536"/>
            <a:ext cx="177421" cy="168667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ж6"/>
          <p:cNvSpPr/>
          <p:nvPr/>
        </p:nvSpPr>
        <p:spPr>
          <a:xfrm>
            <a:off x="10410167" y="2447041"/>
            <a:ext cx="177421" cy="168667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ч2"/>
          <p:cNvSpPr/>
          <p:nvPr/>
        </p:nvSpPr>
        <p:spPr>
          <a:xfrm>
            <a:off x="5995454" y="4016869"/>
            <a:ext cx="291151" cy="29388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ч3"/>
          <p:cNvSpPr/>
          <p:nvPr/>
        </p:nvSpPr>
        <p:spPr>
          <a:xfrm>
            <a:off x="6119418" y="1955030"/>
            <a:ext cx="291151" cy="29388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ч1"/>
          <p:cNvSpPr/>
          <p:nvPr/>
        </p:nvSpPr>
        <p:spPr>
          <a:xfrm>
            <a:off x="7240360" y="5384023"/>
            <a:ext cx="291151" cy="29388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ч4"/>
          <p:cNvSpPr/>
          <p:nvPr/>
        </p:nvSpPr>
        <p:spPr>
          <a:xfrm>
            <a:off x="7322352" y="1049182"/>
            <a:ext cx="291151" cy="29388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ч5"/>
          <p:cNvSpPr/>
          <p:nvPr/>
        </p:nvSpPr>
        <p:spPr>
          <a:xfrm>
            <a:off x="8787721" y="879184"/>
            <a:ext cx="291151" cy="29388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ч6"/>
          <p:cNvSpPr/>
          <p:nvPr/>
        </p:nvSpPr>
        <p:spPr>
          <a:xfrm>
            <a:off x="10075249" y="1808088"/>
            <a:ext cx="291151" cy="29388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ч8"/>
          <p:cNvSpPr/>
          <p:nvPr/>
        </p:nvSpPr>
        <p:spPr>
          <a:xfrm>
            <a:off x="10587588" y="4044811"/>
            <a:ext cx="291151" cy="29388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ч7"/>
          <p:cNvSpPr/>
          <p:nvPr/>
        </p:nvSpPr>
        <p:spPr>
          <a:xfrm>
            <a:off x="10544304" y="2847067"/>
            <a:ext cx="291151" cy="29388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копыто заднее"/>
          <p:cNvSpPr/>
          <p:nvPr/>
        </p:nvSpPr>
        <p:spPr>
          <a:xfrm rot="5400000">
            <a:off x="4644414" y="5637352"/>
            <a:ext cx="305881" cy="369094"/>
          </a:xfrm>
          <a:prstGeom prst="flowChartDelay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копыто переднее"/>
          <p:cNvSpPr/>
          <p:nvPr/>
        </p:nvSpPr>
        <p:spPr>
          <a:xfrm rot="5400000">
            <a:off x="11637790" y="5660951"/>
            <a:ext cx="305881" cy="369094"/>
          </a:xfrm>
          <a:prstGeom prst="flowChartDelay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з2"/>
          <p:cNvSpPr/>
          <p:nvPr/>
        </p:nvSpPr>
        <p:spPr>
          <a:xfrm rot="17247154">
            <a:off x="11411235" y="3230881"/>
            <a:ext cx="360593" cy="249600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з1"/>
          <p:cNvSpPr/>
          <p:nvPr/>
        </p:nvSpPr>
        <p:spPr>
          <a:xfrm rot="17247154">
            <a:off x="10557123" y="803139"/>
            <a:ext cx="360593" cy="249600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морда"/>
          <p:cNvSpPr/>
          <p:nvPr/>
        </p:nvSpPr>
        <p:spPr>
          <a:xfrm rot="2347164">
            <a:off x="9532708" y="4936903"/>
            <a:ext cx="239125" cy="249307"/>
          </a:xfrm>
          <a:prstGeom prst="flowChartDelay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" name="фил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271" y="5448705"/>
            <a:ext cx="428625" cy="447675"/>
          </a:xfrm>
          <a:prstGeom prst="rect">
            <a:avLst/>
          </a:prstGeom>
        </p:spPr>
      </p:pic>
      <p:pic>
        <p:nvPicPr>
          <p:cNvPr id="47" name="фил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987" y="1416307"/>
            <a:ext cx="428625" cy="447675"/>
          </a:xfrm>
          <a:prstGeom prst="rect">
            <a:avLst/>
          </a:prstGeom>
        </p:spPr>
      </p:pic>
      <p:pic>
        <p:nvPicPr>
          <p:cNvPr id="48" name="фил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3245" y="2375567"/>
            <a:ext cx="428625" cy="447675"/>
          </a:xfrm>
          <a:prstGeom prst="rect">
            <a:avLst/>
          </a:prstGeom>
        </p:spPr>
      </p:pic>
      <p:pic>
        <p:nvPicPr>
          <p:cNvPr id="49" name="фил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9113" y="4860372"/>
            <a:ext cx="428625" cy="447675"/>
          </a:xfrm>
          <a:prstGeom prst="rect">
            <a:avLst/>
          </a:prstGeom>
        </p:spPr>
      </p:pic>
      <p:pic>
        <p:nvPicPr>
          <p:cNvPr id="50" name="фил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2087" y="355711"/>
            <a:ext cx="428625" cy="447675"/>
          </a:xfrm>
          <a:prstGeom prst="rect">
            <a:avLst/>
          </a:prstGeom>
        </p:spPr>
      </p:pic>
      <p:pic>
        <p:nvPicPr>
          <p:cNvPr id="51" name="фил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694" y="4683238"/>
            <a:ext cx="457200" cy="476250"/>
          </a:xfrm>
          <a:prstGeom prst="rect">
            <a:avLst/>
          </a:prstGeom>
        </p:spPr>
      </p:pic>
      <p:pic>
        <p:nvPicPr>
          <p:cNvPr id="52" name="фил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276" y="5769966"/>
            <a:ext cx="457200" cy="476250"/>
          </a:xfrm>
          <a:prstGeom prst="rect">
            <a:avLst/>
          </a:prstGeom>
        </p:spPr>
      </p:pic>
      <p:pic>
        <p:nvPicPr>
          <p:cNvPr id="53" name="фил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6045" y="1416295"/>
            <a:ext cx="457200" cy="476250"/>
          </a:xfrm>
          <a:prstGeom prst="rect">
            <a:avLst/>
          </a:prstGeom>
        </p:spPr>
      </p:pic>
      <p:pic>
        <p:nvPicPr>
          <p:cNvPr id="54" name="фил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910" y="3843654"/>
            <a:ext cx="457200" cy="476250"/>
          </a:xfrm>
          <a:prstGeom prst="rect">
            <a:avLst/>
          </a:prstGeom>
        </p:spPr>
      </p:pic>
      <p:pic>
        <p:nvPicPr>
          <p:cNvPr id="55" name="фил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1339" y="369743"/>
            <a:ext cx="457200" cy="476250"/>
          </a:xfrm>
          <a:prstGeom prst="rect">
            <a:avLst/>
          </a:prstGeom>
        </p:spPr>
      </p:pic>
      <p:pic>
        <p:nvPicPr>
          <p:cNvPr id="56" name="перо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3835" y="3293685"/>
            <a:ext cx="695325" cy="276225"/>
          </a:xfrm>
          <a:prstGeom prst="rect">
            <a:avLst/>
          </a:prstGeom>
        </p:spPr>
      </p:pic>
      <p:pic>
        <p:nvPicPr>
          <p:cNvPr id="57" name="перо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20464">
            <a:off x="6372660" y="1674389"/>
            <a:ext cx="695325" cy="276225"/>
          </a:xfrm>
          <a:prstGeom prst="rect">
            <a:avLst/>
          </a:prstGeom>
        </p:spPr>
      </p:pic>
      <p:pic>
        <p:nvPicPr>
          <p:cNvPr id="58" name="перо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95384">
            <a:off x="9631630" y="1543158"/>
            <a:ext cx="695325" cy="276225"/>
          </a:xfrm>
          <a:prstGeom prst="rect">
            <a:avLst/>
          </a:prstGeom>
        </p:spPr>
      </p:pic>
      <p:pic>
        <p:nvPicPr>
          <p:cNvPr id="59" name="перо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2508" y="3152774"/>
            <a:ext cx="695325" cy="276225"/>
          </a:xfrm>
          <a:prstGeom prst="rect">
            <a:avLst/>
          </a:prstGeom>
        </p:spPr>
      </p:pic>
      <p:pic>
        <p:nvPicPr>
          <p:cNvPr id="60" name="перо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82175">
            <a:off x="7524021" y="5240968"/>
            <a:ext cx="695325" cy="276225"/>
          </a:xfrm>
          <a:prstGeom prst="rect">
            <a:avLst/>
          </a:prstGeom>
        </p:spPr>
      </p:pic>
      <p:pic>
        <p:nvPicPr>
          <p:cNvPr id="61" name="перо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78881">
            <a:off x="7849156" y="1134665"/>
            <a:ext cx="695325" cy="276225"/>
          </a:xfrm>
          <a:prstGeom prst="rect">
            <a:avLst/>
          </a:prstGeom>
        </p:spPr>
      </p:pic>
      <p:pic>
        <p:nvPicPr>
          <p:cNvPr id="62" name="перо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2721">
            <a:off x="9600612" y="4460964"/>
            <a:ext cx="695325" cy="276225"/>
          </a:xfrm>
          <a:prstGeom prst="rect">
            <a:avLst/>
          </a:prstGeom>
        </p:spPr>
      </p:pic>
      <p:pic>
        <p:nvPicPr>
          <p:cNvPr id="63" name="фил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092" y="1892545"/>
            <a:ext cx="552527" cy="590632"/>
          </a:xfrm>
          <a:prstGeom prst="rect">
            <a:avLst/>
          </a:prstGeom>
        </p:spPr>
      </p:pic>
      <p:pic>
        <p:nvPicPr>
          <p:cNvPr id="65" name="фил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906" y="237112"/>
            <a:ext cx="552527" cy="590632"/>
          </a:xfrm>
          <a:prstGeom prst="rect">
            <a:avLst/>
          </a:prstGeom>
        </p:spPr>
      </p:pic>
      <p:pic>
        <p:nvPicPr>
          <p:cNvPr id="66" name="фил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093" y="1036348"/>
            <a:ext cx="552527" cy="590632"/>
          </a:xfrm>
          <a:prstGeom prst="rect">
            <a:avLst/>
          </a:prstGeom>
        </p:spPr>
      </p:pic>
      <p:pic>
        <p:nvPicPr>
          <p:cNvPr id="68" name="фил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906" y="2859356"/>
            <a:ext cx="552527" cy="590632"/>
          </a:xfrm>
          <a:prstGeom prst="rect">
            <a:avLst/>
          </a:prstGeom>
        </p:spPr>
      </p:pic>
      <p:pic>
        <p:nvPicPr>
          <p:cNvPr id="67" name="фил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824" y="3826167"/>
            <a:ext cx="552527" cy="590632"/>
          </a:xfrm>
          <a:prstGeom prst="rect">
            <a:avLst/>
          </a:prstGeom>
        </p:spPr>
      </p:pic>
      <p:pic>
        <p:nvPicPr>
          <p:cNvPr id="71" name="фил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705" y="4626047"/>
            <a:ext cx="552527" cy="590632"/>
          </a:xfrm>
          <a:prstGeom prst="rect">
            <a:avLst/>
          </a:prstGeom>
        </p:spPr>
      </p:pic>
      <p:pic>
        <p:nvPicPr>
          <p:cNvPr id="72" name="фил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397" y="6427118"/>
            <a:ext cx="896617" cy="237878"/>
          </a:xfrm>
          <a:prstGeom prst="rect">
            <a:avLst/>
          </a:prstGeom>
        </p:spPr>
      </p:pic>
      <p:pic>
        <p:nvPicPr>
          <p:cNvPr id="73" name="фил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486" y="6427118"/>
            <a:ext cx="896617" cy="237878"/>
          </a:xfrm>
          <a:prstGeom prst="rect">
            <a:avLst/>
          </a:prstGeom>
        </p:spPr>
      </p:pic>
      <p:pic>
        <p:nvPicPr>
          <p:cNvPr id="74" name="фил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0050" y="6427118"/>
            <a:ext cx="896617" cy="237878"/>
          </a:xfrm>
          <a:prstGeom prst="rect">
            <a:avLst/>
          </a:prstGeom>
        </p:spPr>
      </p:pic>
      <p:pic>
        <p:nvPicPr>
          <p:cNvPr id="75" name="фил1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0780" y="6429552"/>
            <a:ext cx="896617" cy="237878"/>
          </a:xfrm>
          <a:prstGeom prst="rect">
            <a:avLst/>
          </a:prstGeom>
        </p:spPr>
      </p:pic>
      <p:pic>
        <p:nvPicPr>
          <p:cNvPr id="76" name="фил1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6583" y="6429552"/>
            <a:ext cx="896617" cy="237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548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44444E-6 L 0.09558 0.40186 " pathEditMode="relative" rAng="0" ptsTypes="AA">
                                      <p:cBhvr>
                                        <p:cTn id="19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79" y="20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1.85185E-6 L -0.14062 0.32916 " pathEditMode="relative" rAng="0" ptsTypes="AA">
                                      <p:cBhvr>
                                        <p:cTn id="19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31" y="16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7 L -0.21784 -0.00532 " pathEditMode="relative" rAng="0" ptsTypes="AA">
                                      <p:cBhvr>
                                        <p:cTn id="20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98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81481E-6 L 0.12591 -0.20833 " pathEditMode="relative" rAng="0" ptsTypes="AA">
                                      <p:cBhvr>
                                        <p:cTn id="20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89" y="-1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111E-6 L 0.14883 0.20417 " pathEditMode="relative" rAng="0" ptsTypes="AA">
                                      <p:cBhvr>
                                        <p:cTn id="2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35" y="10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3.78387E-17 L -0.04245 -0.23565 " pathEditMode="relative" rAng="0" ptsTypes="AA">
                                      <p:cBhvr>
                                        <p:cTn id="21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7" y="-1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44444E-6 L 0.06041 -0.0706 " pathEditMode="relative" rAng="0" ptsTypes="AA">
                                      <p:cBhvr>
                                        <p:cTn id="22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1" y="-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>
                      <p:stCondLst>
                        <p:cond delay="0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1.48148E-6 L 0.07123 0.21343 " pathEditMode="relative" rAng="0" ptsTypes="AA">
                                      <p:cBhvr>
                                        <p:cTn id="22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5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.03607 0.30601 " pathEditMode="relative" rAng="0" ptsTypes="AA">
                                      <p:cBhvr>
                                        <p:cTn id="23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7" y="15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3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6" fill="hold">
                      <p:stCondLst>
                        <p:cond delay="0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96296E-6 L -0.08164 0.28865 " pathEditMode="relative" rAng="0" ptsTypes="AA">
                                      <p:cBhvr>
                                        <p:cTn id="23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89" y="14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7037E-6 L -0.18724 0.10672 " pathEditMode="relative" rAng="0" ptsTypes="AA">
                                      <p:cBhvr>
                                        <p:cTn id="24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62" y="5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4.07407E-6 L -0.21914 -0.07453 " pathEditMode="relative" rAng="0" ptsTypes="AA">
                                      <p:cBhvr>
                                        <p:cTn id="24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64" y="-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5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1" fill="hold">
                      <p:stCondLst>
                        <p:cond delay="0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1.11111E-6 L -0.20221 -0.28079 " pathEditMode="relative" rAng="0" ptsTypes="AA">
                                      <p:cBhvr>
                                        <p:cTn id="25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17" y="-1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55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6" fill="hold">
                      <p:stCondLst>
                        <p:cond delay="0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81481E-6 L -0.18099 0.17268 " pathEditMode="relative" rAng="0" ptsTypes="AA">
                                      <p:cBhvr>
                                        <p:cTn id="25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49" y="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3.7037E-7 L -0.22982 -0.18009 " pathEditMode="relative" rAng="0" ptsTypes="AA">
                                      <p:cBhvr>
                                        <p:cTn id="26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97" y="-9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6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6" fill="hold">
                      <p:stCondLst>
                        <p:cond delay="0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296E-6 L -0.04948 -0.36088 " pathEditMode="relative" rAng="0" ptsTypes="AA">
                                      <p:cBhvr>
                                        <p:cTn id="26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4" y="-1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7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1" fill="hold">
                      <p:stCondLst>
                        <p:cond delay="0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4.81481E-6 L -0.25573 -0.13796 " pathEditMode="relative" rAng="0" ptsTypes="AA">
                                      <p:cBhvr>
                                        <p:cTn id="27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86" y="-6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59259E-6 L 0.17982 -0.12824 " pathEditMode="relative" rAng="0" ptsTypes="AA">
                                      <p:cBhvr>
                                        <p:cTn id="27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4" y="-6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8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1" fill="hold">
                      <p:stCondLst>
                        <p:cond delay="0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0.04805 0.01227 " pathEditMode="relative" rAng="0" ptsTypes="AA">
                                      <p:cBhvr>
                                        <p:cTn id="28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6" y="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33333E-6 L 0.06992 0.17153 " pathEditMode="relative" rAng="0" ptsTypes="AA">
                                      <p:cBhvr>
                                        <p:cTn id="28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8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9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" fill="hold">
                      <p:stCondLst>
                        <p:cond delay="0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6 L 0.01263 0.17916 " pathEditMode="relative" rAng="0" ptsTypes="AA">
                                      <p:cBhvr>
                                        <p:cTn id="29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9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6" fill="hold">
                      <p:stCondLst>
                        <p:cond delay="0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48148E-6 L 0.05703 0.27523 " pathEditMode="relative" rAng="0" ptsTypes="AA">
                                      <p:cBhvr>
                                        <p:cTn id="29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2" y="1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0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1" fill="hold">
                      <p:stCondLst>
                        <p:cond delay="0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7 L -0.04831 0.30463 " pathEditMode="relative" rAng="0" ptsTypes="AA">
                                      <p:cBhvr>
                                        <p:cTn id="30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2" y="1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0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6" fill="hold">
                      <p:stCondLst>
                        <p:cond delay="0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-0.09388 0.05533 " pathEditMode="relative" rAng="0" ptsTypes="AA">
                                      <p:cBhvr>
                                        <p:cTn id="30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1" y="2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1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1" fill="hold">
                      <p:stCondLst>
                        <p:cond delay="0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85185E-6 L -0.12943 0.03079 " pathEditMode="relative" rAng="0" ptsTypes="AA">
                                      <p:cBhvr>
                                        <p:cTn id="31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71" y="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1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6" fill="hold">
                      <p:stCondLst>
                        <p:cond delay="0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48148E-6 L -0.18294 0.18889 " pathEditMode="relative" rAng="0" ptsTypes="AA">
                                      <p:cBhvr>
                                        <p:cTn id="31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54" y="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карточка 5"/>
          <p:cNvSpPr/>
          <p:nvPr/>
        </p:nvSpPr>
        <p:spPr>
          <a:xfrm>
            <a:off x="8392423" y="4297737"/>
            <a:ext cx="1747288" cy="1977477"/>
          </a:xfrm>
          <a:prstGeom prst="roundRect">
            <a:avLst/>
          </a:prstGeom>
          <a:solidFill>
            <a:schemeClr val="bg1"/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Какое задание было самым сложным? Интересным?</a:t>
            </a:r>
            <a:endParaRPr lang="ru-RU" sz="1600" dirty="0"/>
          </a:p>
        </p:txBody>
      </p:sp>
      <p:sp>
        <p:nvSpPr>
          <p:cNvPr id="40" name="карточка 4"/>
          <p:cNvSpPr/>
          <p:nvPr/>
        </p:nvSpPr>
        <p:spPr>
          <a:xfrm>
            <a:off x="5640052" y="4363145"/>
            <a:ext cx="1747288" cy="1977477"/>
          </a:xfrm>
          <a:prstGeom prst="roundRect">
            <a:avLst/>
          </a:prstGeom>
          <a:solidFill>
            <a:schemeClr val="bg1"/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Какие глиняные народные игрушки </a:t>
            </a:r>
            <a:r>
              <a:rPr lang="ru-RU" dirty="0">
                <a:solidFill>
                  <a:schemeClr val="tx1"/>
                </a:solidFill>
              </a:rPr>
              <a:t>В</a:t>
            </a:r>
            <a:r>
              <a:rPr lang="ru-RU" dirty="0" smtClean="0">
                <a:solidFill>
                  <a:schemeClr val="tx1"/>
                </a:solidFill>
              </a:rPr>
              <a:t>ы знаете?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9" name="карточка 3"/>
          <p:cNvSpPr/>
          <p:nvPr/>
        </p:nvSpPr>
        <p:spPr>
          <a:xfrm>
            <a:off x="9752034" y="976152"/>
            <a:ext cx="1747288" cy="1977477"/>
          </a:xfrm>
          <a:prstGeom prst="roundRect">
            <a:avLst/>
          </a:prstGeom>
          <a:solidFill>
            <a:schemeClr val="bg1"/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Как называется жидкая глина для склеивания деталей?</a:t>
            </a:r>
            <a:r>
              <a:rPr lang="ru-RU" sz="1600" dirty="0" smtClean="0"/>
              <a:t> </a:t>
            </a:r>
            <a:endParaRPr lang="ru-RU" sz="1600" dirty="0"/>
          </a:p>
        </p:txBody>
      </p:sp>
      <p:sp>
        <p:nvSpPr>
          <p:cNvPr id="38" name="карточка 2"/>
          <p:cNvSpPr/>
          <p:nvPr/>
        </p:nvSpPr>
        <p:spPr>
          <a:xfrm>
            <a:off x="7067081" y="976152"/>
            <a:ext cx="1747288" cy="1977477"/>
          </a:xfrm>
          <a:prstGeom prst="roundRect">
            <a:avLst/>
          </a:prstGeom>
          <a:solidFill>
            <a:schemeClr val="bg1"/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Откуда берётся глина?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177745" y="284135"/>
            <a:ext cx="340378" cy="295414"/>
          </a:xfrm>
          <a:prstGeom prst="actionButtonBackPreviou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695459" y="284135"/>
            <a:ext cx="360609" cy="295414"/>
          </a:xfrm>
          <a:prstGeom prst="actionButtonForwardNex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-64722" y="2557026"/>
            <a:ext cx="4186055" cy="2751021"/>
            <a:chOff x="6885899" y="1307608"/>
            <a:chExt cx="4654653" cy="2915361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5899" y="1307608"/>
              <a:ext cx="4654653" cy="2915361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533989" y="1891756"/>
              <a:ext cx="3572252" cy="978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Выбери цифру и ответь на вопрос, спрятанный в кармашке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45" y="4789002"/>
            <a:ext cx="1970467" cy="1814033"/>
          </a:xfrm>
          <a:prstGeom prst="rect">
            <a:avLst/>
          </a:prstGeom>
        </p:spPr>
      </p:pic>
      <p:sp>
        <p:nvSpPr>
          <p:cNvPr id="21" name="карточка 1"/>
          <p:cNvSpPr/>
          <p:nvPr/>
        </p:nvSpPr>
        <p:spPr>
          <a:xfrm>
            <a:off x="4295017" y="950655"/>
            <a:ext cx="1747288" cy="1977477"/>
          </a:xfrm>
          <a:prstGeom prst="roundRect">
            <a:avLst/>
          </a:prstGeom>
          <a:solidFill>
            <a:schemeClr val="bg1"/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Что такое керамика?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6" name="Полилиния 15"/>
          <p:cNvSpPr/>
          <p:nvPr/>
        </p:nvSpPr>
        <p:spPr>
          <a:xfrm rot="5400000">
            <a:off x="4153625" y="1418420"/>
            <a:ext cx="2030072" cy="1965278"/>
          </a:xfrm>
          <a:custGeom>
            <a:avLst/>
            <a:gdLst>
              <a:gd name="connsiteX0" fmla="*/ 0 w 2030072"/>
              <a:gd name="connsiteY0" fmla="*/ 1965277 h 1965278"/>
              <a:gd name="connsiteX1" fmla="*/ 0 w 2030072"/>
              <a:gd name="connsiteY1" fmla="*/ 1459641 h 1965278"/>
              <a:gd name="connsiteX2" fmla="*/ 85891 w 2030072"/>
              <a:gd name="connsiteY2" fmla="*/ 1450989 h 1965278"/>
              <a:gd name="connsiteX3" fmla="*/ 467904 w 2030072"/>
              <a:gd name="connsiteY3" fmla="*/ 982639 h 1965278"/>
              <a:gd name="connsiteX4" fmla="*/ 85891 w 2030072"/>
              <a:gd name="connsiteY4" fmla="*/ 514288 h 1965278"/>
              <a:gd name="connsiteX5" fmla="*/ 0 w 2030072"/>
              <a:gd name="connsiteY5" fmla="*/ 505636 h 1965278"/>
              <a:gd name="connsiteX6" fmla="*/ 0 w 2030072"/>
              <a:gd name="connsiteY6" fmla="*/ 0 h 1965278"/>
              <a:gd name="connsiteX7" fmla="*/ 1015036 w 2030072"/>
              <a:gd name="connsiteY7" fmla="*/ 0 h 1965278"/>
              <a:gd name="connsiteX8" fmla="*/ 2030072 w 2030072"/>
              <a:gd name="connsiteY8" fmla="*/ 982639 h 1965278"/>
              <a:gd name="connsiteX9" fmla="*/ 1015036 w 2030072"/>
              <a:gd name="connsiteY9" fmla="*/ 1965278 h 1965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30072" h="1965278">
                <a:moveTo>
                  <a:pt x="0" y="1965277"/>
                </a:moveTo>
                <a:lnTo>
                  <a:pt x="0" y="1459641"/>
                </a:lnTo>
                <a:lnTo>
                  <a:pt x="85891" y="1450989"/>
                </a:lnTo>
                <a:cubicBezTo>
                  <a:pt x="303905" y="1406412"/>
                  <a:pt x="467904" y="1213662"/>
                  <a:pt x="467904" y="982639"/>
                </a:cubicBezTo>
                <a:cubicBezTo>
                  <a:pt x="467904" y="751615"/>
                  <a:pt x="303905" y="558866"/>
                  <a:pt x="85891" y="514288"/>
                </a:cubicBezTo>
                <a:lnTo>
                  <a:pt x="0" y="505636"/>
                </a:lnTo>
                <a:lnTo>
                  <a:pt x="0" y="0"/>
                </a:lnTo>
                <a:lnTo>
                  <a:pt x="1015036" y="0"/>
                </a:lnTo>
                <a:cubicBezTo>
                  <a:pt x="1575625" y="0"/>
                  <a:pt x="2030072" y="439942"/>
                  <a:pt x="2030072" y="982639"/>
                </a:cubicBezTo>
                <a:cubicBezTo>
                  <a:pt x="2030072" y="1525336"/>
                  <a:pt x="1575625" y="1965278"/>
                  <a:pt x="1015036" y="1965278"/>
                </a:cubicBezTo>
                <a:close/>
              </a:path>
            </a:pathLst>
          </a:custGeom>
          <a:solidFill>
            <a:srgbClr val="FFCC99"/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 rot="5400000">
            <a:off x="5498660" y="4713379"/>
            <a:ext cx="2030072" cy="1965278"/>
          </a:xfrm>
          <a:custGeom>
            <a:avLst/>
            <a:gdLst>
              <a:gd name="connsiteX0" fmla="*/ 0 w 2030072"/>
              <a:gd name="connsiteY0" fmla="*/ 1965277 h 1965278"/>
              <a:gd name="connsiteX1" fmla="*/ 0 w 2030072"/>
              <a:gd name="connsiteY1" fmla="*/ 1459641 h 1965278"/>
              <a:gd name="connsiteX2" fmla="*/ 85891 w 2030072"/>
              <a:gd name="connsiteY2" fmla="*/ 1450989 h 1965278"/>
              <a:gd name="connsiteX3" fmla="*/ 467904 w 2030072"/>
              <a:gd name="connsiteY3" fmla="*/ 982639 h 1965278"/>
              <a:gd name="connsiteX4" fmla="*/ 85891 w 2030072"/>
              <a:gd name="connsiteY4" fmla="*/ 514288 h 1965278"/>
              <a:gd name="connsiteX5" fmla="*/ 0 w 2030072"/>
              <a:gd name="connsiteY5" fmla="*/ 505636 h 1965278"/>
              <a:gd name="connsiteX6" fmla="*/ 0 w 2030072"/>
              <a:gd name="connsiteY6" fmla="*/ 0 h 1965278"/>
              <a:gd name="connsiteX7" fmla="*/ 1015036 w 2030072"/>
              <a:gd name="connsiteY7" fmla="*/ 0 h 1965278"/>
              <a:gd name="connsiteX8" fmla="*/ 2030072 w 2030072"/>
              <a:gd name="connsiteY8" fmla="*/ 982639 h 1965278"/>
              <a:gd name="connsiteX9" fmla="*/ 1015036 w 2030072"/>
              <a:gd name="connsiteY9" fmla="*/ 1965278 h 1965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30072" h="1965278">
                <a:moveTo>
                  <a:pt x="0" y="1965277"/>
                </a:moveTo>
                <a:lnTo>
                  <a:pt x="0" y="1459641"/>
                </a:lnTo>
                <a:lnTo>
                  <a:pt x="85891" y="1450989"/>
                </a:lnTo>
                <a:cubicBezTo>
                  <a:pt x="303905" y="1406412"/>
                  <a:pt x="467904" y="1213662"/>
                  <a:pt x="467904" y="982639"/>
                </a:cubicBezTo>
                <a:cubicBezTo>
                  <a:pt x="467904" y="751615"/>
                  <a:pt x="303905" y="558866"/>
                  <a:pt x="85891" y="514288"/>
                </a:cubicBezTo>
                <a:lnTo>
                  <a:pt x="0" y="505636"/>
                </a:lnTo>
                <a:lnTo>
                  <a:pt x="0" y="0"/>
                </a:lnTo>
                <a:lnTo>
                  <a:pt x="1015036" y="0"/>
                </a:lnTo>
                <a:cubicBezTo>
                  <a:pt x="1575625" y="0"/>
                  <a:pt x="2030072" y="439942"/>
                  <a:pt x="2030072" y="982639"/>
                </a:cubicBezTo>
                <a:cubicBezTo>
                  <a:pt x="2030072" y="1525336"/>
                  <a:pt x="1575625" y="1965278"/>
                  <a:pt x="1015036" y="1965278"/>
                </a:cubicBezTo>
                <a:close/>
              </a:path>
            </a:pathLst>
          </a:custGeom>
          <a:solidFill>
            <a:srgbClr val="FFCC99"/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 rot="5400000">
            <a:off x="6891421" y="1372540"/>
            <a:ext cx="2030072" cy="1965278"/>
          </a:xfrm>
          <a:custGeom>
            <a:avLst/>
            <a:gdLst>
              <a:gd name="connsiteX0" fmla="*/ 0 w 2030072"/>
              <a:gd name="connsiteY0" fmla="*/ 1965277 h 1965278"/>
              <a:gd name="connsiteX1" fmla="*/ 0 w 2030072"/>
              <a:gd name="connsiteY1" fmla="*/ 1459641 h 1965278"/>
              <a:gd name="connsiteX2" fmla="*/ 85891 w 2030072"/>
              <a:gd name="connsiteY2" fmla="*/ 1450989 h 1965278"/>
              <a:gd name="connsiteX3" fmla="*/ 467904 w 2030072"/>
              <a:gd name="connsiteY3" fmla="*/ 982639 h 1965278"/>
              <a:gd name="connsiteX4" fmla="*/ 85891 w 2030072"/>
              <a:gd name="connsiteY4" fmla="*/ 514288 h 1965278"/>
              <a:gd name="connsiteX5" fmla="*/ 0 w 2030072"/>
              <a:gd name="connsiteY5" fmla="*/ 505636 h 1965278"/>
              <a:gd name="connsiteX6" fmla="*/ 0 w 2030072"/>
              <a:gd name="connsiteY6" fmla="*/ 0 h 1965278"/>
              <a:gd name="connsiteX7" fmla="*/ 1015036 w 2030072"/>
              <a:gd name="connsiteY7" fmla="*/ 0 h 1965278"/>
              <a:gd name="connsiteX8" fmla="*/ 2030072 w 2030072"/>
              <a:gd name="connsiteY8" fmla="*/ 982639 h 1965278"/>
              <a:gd name="connsiteX9" fmla="*/ 1015036 w 2030072"/>
              <a:gd name="connsiteY9" fmla="*/ 1965278 h 1965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30072" h="1965278">
                <a:moveTo>
                  <a:pt x="0" y="1965277"/>
                </a:moveTo>
                <a:lnTo>
                  <a:pt x="0" y="1459641"/>
                </a:lnTo>
                <a:lnTo>
                  <a:pt x="85891" y="1450989"/>
                </a:lnTo>
                <a:cubicBezTo>
                  <a:pt x="303905" y="1406412"/>
                  <a:pt x="467904" y="1213662"/>
                  <a:pt x="467904" y="982639"/>
                </a:cubicBezTo>
                <a:cubicBezTo>
                  <a:pt x="467904" y="751615"/>
                  <a:pt x="303905" y="558866"/>
                  <a:pt x="85891" y="514288"/>
                </a:cubicBezTo>
                <a:lnTo>
                  <a:pt x="0" y="505636"/>
                </a:lnTo>
                <a:lnTo>
                  <a:pt x="0" y="0"/>
                </a:lnTo>
                <a:lnTo>
                  <a:pt x="1015036" y="0"/>
                </a:lnTo>
                <a:cubicBezTo>
                  <a:pt x="1575625" y="0"/>
                  <a:pt x="2030072" y="439942"/>
                  <a:pt x="2030072" y="982639"/>
                </a:cubicBezTo>
                <a:cubicBezTo>
                  <a:pt x="2030072" y="1525336"/>
                  <a:pt x="1575625" y="1965278"/>
                  <a:pt x="1015036" y="1965278"/>
                </a:cubicBezTo>
                <a:close/>
              </a:path>
            </a:pathLst>
          </a:custGeom>
          <a:solidFill>
            <a:srgbClr val="FFCC99"/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 rot="5400000">
            <a:off x="9610643" y="1418420"/>
            <a:ext cx="2030072" cy="1965278"/>
          </a:xfrm>
          <a:custGeom>
            <a:avLst/>
            <a:gdLst>
              <a:gd name="connsiteX0" fmla="*/ 0 w 2030072"/>
              <a:gd name="connsiteY0" fmla="*/ 1965277 h 1965278"/>
              <a:gd name="connsiteX1" fmla="*/ 0 w 2030072"/>
              <a:gd name="connsiteY1" fmla="*/ 1459641 h 1965278"/>
              <a:gd name="connsiteX2" fmla="*/ 85891 w 2030072"/>
              <a:gd name="connsiteY2" fmla="*/ 1450989 h 1965278"/>
              <a:gd name="connsiteX3" fmla="*/ 467904 w 2030072"/>
              <a:gd name="connsiteY3" fmla="*/ 982639 h 1965278"/>
              <a:gd name="connsiteX4" fmla="*/ 85891 w 2030072"/>
              <a:gd name="connsiteY4" fmla="*/ 514288 h 1965278"/>
              <a:gd name="connsiteX5" fmla="*/ 0 w 2030072"/>
              <a:gd name="connsiteY5" fmla="*/ 505636 h 1965278"/>
              <a:gd name="connsiteX6" fmla="*/ 0 w 2030072"/>
              <a:gd name="connsiteY6" fmla="*/ 0 h 1965278"/>
              <a:gd name="connsiteX7" fmla="*/ 1015036 w 2030072"/>
              <a:gd name="connsiteY7" fmla="*/ 0 h 1965278"/>
              <a:gd name="connsiteX8" fmla="*/ 2030072 w 2030072"/>
              <a:gd name="connsiteY8" fmla="*/ 982639 h 1965278"/>
              <a:gd name="connsiteX9" fmla="*/ 1015036 w 2030072"/>
              <a:gd name="connsiteY9" fmla="*/ 1965278 h 1965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30072" h="1965278">
                <a:moveTo>
                  <a:pt x="0" y="1965277"/>
                </a:moveTo>
                <a:lnTo>
                  <a:pt x="0" y="1459641"/>
                </a:lnTo>
                <a:lnTo>
                  <a:pt x="85891" y="1450989"/>
                </a:lnTo>
                <a:cubicBezTo>
                  <a:pt x="303905" y="1406412"/>
                  <a:pt x="467904" y="1213662"/>
                  <a:pt x="467904" y="982639"/>
                </a:cubicBezTo>
                <a:cubicBezTo>
                  <a:pt x="467904" y="751615"/>
                  <a:pt x="303905" y="558866"/>
                  <a:pt x="85891" y="514288"/>
                </a:cubicBezTo>
                <a:lnTo>
                  <a:pt x="0" y="505636"/>
                </a:lnTo>
                <a:lnTo>
                  <a:pt x="0" y="0"/>
                </a:lnTo>
                <a:lnTo>
                  <a:pt x="1015036" y="0"/>
                </a:lnTo>
                <a:cubicBezTo>
                  <a:pt x="1575625" y="0"/>
                  <a:pt x="2030072" y="439942"/>
                  <a:pt x="2030072" y="982639"/>
                </a:cubicBezTo>
                <a:cubicBezTo>
                  <a:pt x="2030072" y="1525336"/>
                  <a:pt x="1575625" y="1965278"/>
                  <a:pt x="1015036" y="1965278"/>
                </a:cubicBezTo>
                <a:close/>
              </a:path>
            </a:pathLst>
          </a:custGeom>
          <a:solidFill>
            <a:srgbClr val="FFCC99"/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 rot="5400000">
            <a:off x="8251032" y="4713379"/>
            <a:ext cx="2030072" cy="1965278"/>
          </a:xfrm>
          <a:custGeom>
            <a:avLst/>
            <a:gdLst>
              <a:gd name="connsiteX0" fmla="*/ 0 w 2030072"/>
              <a:gd name="connsiteY0" fmla="*/ 1965277 h 1965278"/>
              <a:gd name="connsiteX1" fmla="*/ 0 w 2030072"/>
              <a:gd name="connsiteY1" fmla="*/ 1459641 h 1965278"/>
              <a:gd name="connsiteX2" fmla="*/ 85891 w 2030072"/>
              <a:gd name="connsiteY2" fmla="*/ 1450989 h 1965278"/>
              <a:gd name="connsiteX3" fmla="*/ 467904 w 2030072"/>
              <a:gd name="connsiteY3" fmla="*/ 982639 h 1965278"/>
              <a:gd name="connsiteX4" fmla="*/ 85891 w 2030072"/>
              <a:gd name="connsiteY4" fmla="*/ 514288 h 1965278"/>
              <a:gd name="connsiteX5" fmla="*/ 0 w 2030072"/>
              <a:gd name="connsiteY5" fmla="*/ 505636 h 1965278"/>
              <a:gd name="connsiteX6" fmla="*/ 0 w 2030072"/>
              <a:gd name="connsiteY6" fmla="*/ 0 h 1965278"/>
              <a:gd name="connsiteX7" fmla="*/ 1015036 w 2030072"/>
              <a:gd name="connsiteY7" fmla="*/ 0 h 1965278"/>
              <a:gd name="connsiteX8" fmla="*/ 2030072 w 2030072"/>
              <a:gd name="connsiteY8" fmla="*/ 982639 h 1965278"/>
              <a:gd name="connsiteX9" fmla="*/ 1015036 w 2030072"/>
              <a:gd name="connsiteY9" fmla="*/ 1965278 h 1965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30072" h="1965278">
                <a:moveTo>
                  <a:pt x="0" y="1965277"/>
                </a:moveTo>
                <a:lnTo>
                  <a:pt x="0" y="1459641"/>
                </a:lnTo>
                <a:lnTo>
                  <a:pt x="85891" y="1450989"/>
                </a:lnTo>
                <a:cubicBezTo>
                  <a:pt x="303905" y="1406412"/>
                  <a:pt x="467904" y="1213662"/>
                  <a:pt x="467904" y="982639"/>
                </a:cubicBezTo>
                <a:cubicBezTo>
                  <a:pt x="467904" y="751615"/>
                  <a:pt x="303905" y="558866"/>
                  <a:pt x="85891" y="514288"/>
                </a:cubicBezTo>
                <a:lnTo>
                  <a:pt x="0" y="505636"/>
                </a:lnTo>
                <a:lnTo>
                  <a:pt x="0" y="0"/>
                </a:lnTo>
                <a:lnTo>
                  <a:pt x="1015036" y="0"/>
                </a:lnTo>
                <a:cubicBezTo>
                  <a:pt x="1575625" y="0"/>
                  <a:pt x="2030072" y="439942"/>
                  <a:pt x="2030072" y="982639"/>
                </a:cubicBezTo>
                <a:cubicBezTo>
                  <a:pt x="2030072" y="1525336"/>
                  <a:pt x="1575625" y="1965278"/>
                  <a:pt x="1015036" y="1965278"/>
                </a:cubicBezTo>
                <a:close/>
              </a:path>
            </a:pathLst>
          </a:custGeom>
          <a:solidFill>
            <a:srgbClr val="FFCC99"/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цифра 1"/>
          <p:cNvSpPr/>
          <p:nvPr/>
        </p:nvSpPr>
        <p:spPr>
          <a:xfrm>
            <a:off x="4919373" y="2095361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1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44" name="цифра 2"/>
          <p:cNvSpPr/>
          <p:nvPr/>
        </p:nvSpPr>
        <p:spPr>
          <a:xfrm>
            <a:off x="7627818" y="193939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2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45" name="цифра 5"/>
          <p:cNvSpPr/>
          <p:nvPr/>
        </p:nvSpPr>
        <p:spPr>
          <a:xfrm>
            <a:off x="8998205" y="535188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5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46" name="цифра 4"/>
          <p:cNvSpPr/>
          <p:nvPr/>
        </p:nvSpPr>
        <p:spPr>
          <a:xfrm>
            <a:off x="6227159" y="5337615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4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47" name="цифра 3"/>
          <p:cNvSpPr/>
          <p:nvPr/>
        </p:nvSpPr>
        <p:spPr>
          <a:xfrm>
            <a:off x="10357816" y="1947957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3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8263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11111E-6 L -0.00078 -0.1254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07407E-6 L -0.00208 -0.1134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07407E-6 L 0.00053 -0.1268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6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3.33333E-6 L 0.00079 -0.1638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8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3.33333E-6 L 3.95833E-6 -0.1442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42" grpId="0" animBg="1"/>
      <p:bldP spid="40" grpId="0" animBg="1"/>
      <p:bldP spid="39" grpId="0" animBg="1"/>
      <p:bldP spid="38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252" y="3201628"/>
            <a:ext cx="2587308" cy="25873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942" y="3428248"/>
            <a:ext cx="2226651" cy="20498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975" y="3117441"/>
            <a:ext cx="2572551" cy="2671495"/>
          </a:xfrm>
          <a:prstGeom prst="rect">
            <a:avLst/>
          </a:prstGeom>
        </p:spPr>
      </p:pic>
      <p:sp>
        <p:nvSpPr>
          <p:cNvPr id="8" name="Половина рамки 7"/>
          <p:cNvSpPr/>
          <p:nvPr/>
        </p:nvSpPr>
        <p:spPr>
          <a:xfrm rot="2488065">
            <a:off x="9104328" y="4248993"/>
            <a:ext cx="194399" cy="159867"/>
          </a:xfrm>
          <a:prstGeom prst="halfFram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оловина рамки 8"/>
          <p:cNvSpPr/>
          <p:nvPr/>
        </p:nvSpPr>
        <p:spPr>
          <a:xfrm rot="2488065">
            <a:off x="9680178" y="4248993"/>
            <a:ext cx="194399" cy="159867"/>
          </a:xfrm>
          <a:prstGeom prst="halfFram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634" y="341194"/>
            <a:ext cx="6174660" cy="317160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76560" y="726665"/>
            <a:ext cx="4089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успешно пройдены! Поздравляем тебя!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Отличный результат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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177745" y="284135"/>
            <a:ext cx="340378" cy="295414"/>
          </a:xfrm>
          <a:prstGeom prst="actionButtonBackPreviou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836" y="4718666"/>
            <a:ext cx="1970467" cy="18140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766" y="1081112"/>
            <a:ext cx="7690583" cy="40663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40603" y="1596980"/>
            <a:ext cx="426290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Приветствую Вас, 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юные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керамисты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я приготовил для Вас интересные задания.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выполним их вместе!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177745" y="284135"/>
            <a:ext cx="340378" cy="295414"/>
          </a:xfrm>
          <a:prstGeom prst="actionButtonBackPreviou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695868" y="284135"/>
            <a:ext cx="360609" cy="295414"/>
          </a:xfrm>
          <a:prstGeom prst="actionButtonForwardNex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 bwMode="auto">
          <a:xfrm>
            <a:off x="4919730" y="2781837"/>
            <a:ext cx="695459" cy="681259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88" y="4174073"/>
            <a:ext cx="1970467" cy="181403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325" y="1402216"/>
            <a:ext cx="3033535" cy="3416062"/>
          </a:xfrm>
          <a:prstGeom prst="rect">
            <a:avLst/>
          </a:prstGeom>
        </p:spPr>
      </p:pic>
      <p:grpSp>
        <p:nvGrpSpPr>
          <p:cNvPr id="36" name="Группа 35"/>
          <p:cNvGrpSpPr/>
          <p:nvPr/>
        </p:nvGrpSpPr>
        <p:grpSpPr>
          <a:xfrm>
            <a:off x="214488" y="1731001"/>
            <a:ext cx="3971567" cy="2751021"/>
            <a:chOff x="6885899" y="1307608"/>
            <a:chExt cx="4654653" cy="2915361"/>
          </a:xfrm>
        </p:grpSpPr>
        <p:pic>
          <p:nvPicPr>
            <p:cNvPr id="37" name="Рисунок 3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5899" y="1307608"/>
              <a:ext cx="4654653" cy="2915361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>
              <a:off x="7549165" y="1660347"/>
              <a:ext cx="3572252" cy="1272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Давайте вспомним, </a:t>
              </a:r>
            </a:p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из чего</a:t>
              </a:r>
            </a:p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изготавливают </a:t>
              </a:r>
            </a:p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керамические изделия?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Управляющая кнопка: назад 22">
            <a:hlinkClick r:id="" action="ppaction://hlinkshowjump?jump=previousslide" highlightClick="1"/>
          </p:cNvPr>
          <p:cNvSpPr/>
          <p:nvPr/>
        </p:nvSpPr>
        <p:spPr>
          <a:xfrm>
            <a:off x="177745" y="284135"/>
            <a:ext cx="340378" cy="295414"/>
          </a:xfrm>
          <a:prstGeom prst="actionButtonBackPreviou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Управляющая кнопка: далее 26">
            <a:hlinkClick r:id="" action="ppaction://hlinkshowjump?jump=nextslide" highlightClick="1"/>
          </p:cNvPr>
          <p:cNvSpPr/>
          <p:nvPr/>
        </p:nvSpPr>
        <p:spPr>
          <a:xfrm>
            <a:off x="695868" y="284135"/>
            <a:ext cx="360609" cy="295414"/>
          </a:xfrm>
          <a:prstGeom prst="actionButtonForwardNex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8" name="Группа 27"/>
          <p:cNvGrpSpPr/>
          <p:nvPr/>
        </p:nvGrpSpPr>
        <p:grpSpPr>
          <a:xfrm>
            <a:off x="8139449" y="721216"/>
            <a:ext cx="3669744" cy="824248"/>
            <a:chOff x="8139449" y="721216"/>
            <a:chExt cx="3669744" cy="824248"/>
          </a:xfrm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8139449" y="721216"/>
              <a:ext cx="3669744" cy="824248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996600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139449" y="948674"/>
              <a:ext cx="3669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Выбери один правильный ответ: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Земля"/>
          <p:cNvGrpSpPr/>
          <p:nvPr/>
        </p:nvGrpSpPr>
        <p:grpSpPr>
          <a:xfrm>
            <a:off x="8139449" y="1909292"/>
            <a:ext cx="1727636" cy="1745087"/>
            <a:chOff x="8156937" y="1928609"/>
            <a:chExt cx="1727636" cy="1745087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6937" y="1928609"/>
              <a:ext cx="1727636" cy="1745087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8509415" y="2597170"/>
              <a:ext cx="101138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ЗЕМЛЯ</a:t>
              </a:r>
              <a:endPara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КАмень"/>
          <p:cNvGrpSpPr/>
          <p:nvPr/>
        </p:nvGrpSpPr>
        <p:grpSpPr>
          <a:xfrm>
            <a:off x="10081557" y="1909292"/>
            <a:ext cx="1727636" cy="1745087"/>
            <a:chOff x="8151288" y="1908829"/>
            <a:chExt cx="1727636" cy="1745087"/>
          </a:xfrm>
        </p:grpSpPr>
        <p:pic>
          <p:nvPicPr>
            <p:cNvPr id="42" name="Рисунок 41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1288" y="1908829"/>
              <a:ext cx="1727636" cy="1745087"/>
            </a:xfrm>
            <a:prstGeom prst="rect">
              <a:avLst/>
            </a:prstGeom>
          </p:spPr>
        </p:pic>
        <p:sp>
          <p:nvSpPr>
            <p:cNvPr id="43" name="TextBox 42"/>
            <p:cNvSpPr txBox="1"/>
            <p:nvPr/>
          </p:nvSpPr>
          <p:spPr>
            <a:xfrm>
              <a:off x="8509415" y="2597170"/>
              <a:ext cx="101138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КАМЕНЬ</a:t>
              </a:r>
              <a:endPara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4" name="Песок"/>
          <p:cNvGrpSpPr/>
          <p:nvPr/>
        </p:nvGrpSpPr>
        <p:grpSpPr>
          <a:xfrm>
            <a:off x="8139449" y="3945734"/>
            <a:ext cx="1727636" cy="1745087"/>
            <a:chOff x="8156937" y="1928609"/>
            <a:chExt cx="1727636" cy="1745087"/>
          </a:xfrm>
        </p:grpSpPr>
        <p:pic>
          <p:nvPicPr>
            <p:cNvPr id="45" name="Рисунок 44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6937" y="1928609"/>
              <a:ext cx="1727636" cy="1745087"/>
            </a:xfrm>
            <a:prstGeom prst="rect">
              <a:avLst/>
            </a:prstGeom>
          </p:spPr>
        </p:pic>
        <p:sp>
          <p:nvSpPr>
            <p:cNvPr id="46" name="TextBox 45"/>
            <p:cNvSpPr txBox="1"/>
            <p:nvPr/>
          </p:nvSpPr>
          <p:spPr>
            <a:xfrm>
              <a:off x="8509415" y="2597170"/>
              <a:ext cx="101138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ПЕСОК</a:t>
              </a:r>
              <a:endPara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7" name="Глина"/>
          <p:cNvGrpSpPr/>
          <p:nvPr/>
        </p:nvGrpSpPr>
        <p:grpSpPr>
          <a:xfrm>
            <a:off x="10219563" y="3887799"/>
            <a:ext cx="1727636" cy="1745087"/>
            <a:chOff x="8156937" y="1928609"/>
            <a:chExt cx="1727636" cy="1745087"/>
          </a:xfrm>
        </p:grpSpPr>
        <p:pic>
          <p:nvPicPr>
            <p:cNvPr id="48" name="Рисунок 47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6937" y="1928609"/>
              <a:ext cx="1727636" cy="1745087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/>
          </p:nvSpPr>
          <p:spPr>
            <a:xfrm>
              <a:off x="8509415" y="2597170"/>
              <a:ext cx="101138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ГЛИНА</a:t>
              </a:r>
              <a:endPara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1.48148E-6 L -0.4401 -0.22778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05" y="-1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77745" y="1731001"/>
            <a:ext cx="3967366" cy="2751021"/>
            <a:chOff x="6885899" y="1307608"/>
            <a:chExt cx="4654653" cy="2915361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5899" y="1307608"/>
              <a:ext cx="4654653" cy="2915361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7533989" y="1891756"/>
              <a:ext cx="3572252" cy="684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Что поможет глине </a:t>
              </a:r>
            </a:p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стать керамикой?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88" y="4174073"/>
            <a:ext cx="1970467" cy="181403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550" y="1300018"/>
            <a:ext cx="3257065" cy="3257065"/>
          </a:xfrm>
          <a:prstGeom prst="rect">
            <a:avLst/>
          </a:prstGeom>
        </p:spPr>
      </p:pic>
      <p:pic>
        <p:nvPicPr>
          <p:cNvPr id="10" name="Огонь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22424">
            <a:off x="10121721" y="1580192"/>
            <a:ext cx="928268" cy="140405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5080" y="4557083"/>
            <a:ext cx="1487140" cy="152130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6" t="10427" b="2661"/>
          <a:stretch/>
        </p:blipFill>
        <p:spPr>
          <a:xfrm>
            <a:off x="8350393" y="2896187"/>
            <a:ext cx="1225646" cy="1639687"/>
          </a:xfrm>
          <a:prstGeom prst="rect">
            <a:avLst/>
          </a:prstGeom>
        </p:spPr>
      </p:pic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177745" y="284135"/>
            <a:ext cx="340378" cy="295414"/>
          </a:xfrm>
          <a:prstGeom prst="actionButtonBackPreviou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695459" y="284135"/>
            <a:ext cx="360609" cy="295414"/>
          </a:xfrm>
          <a:prstGeom prst="actionButtonForwardNex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5" name="Группа 14"/>
          <p:cNvGrpSpPr/>
          <p:nvPr/>
        </p:nvGrpSpPr>
        <p:grpSpPr>
          <a:xfrm>
            <a:off x="8109548" y="475770"/>
            <a:ext cx="3669744" cy="824248"/>
            <a:chOff x="8139449" y="721216"/>
            <a:chExt cx="3669744" cy="824248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8139449" y="721216"/>
              <a:ext cx="3669744" cy="824248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996600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139449" y="948674"/>
              <a:ext cx="3669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Выбери один правильный ответ: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2061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111E-6 L -0.37578 0.1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89" y="5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45" y="4789002"/>
            <a:ext cx="1970467" cy="1814033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177745" y="2557026"/>
            <a:ext cx="3943588" cy="2751021"/>
            <a:chOff x="6885899" y="1307608"/>
            <a:chExt cx="4654653" cy="2915361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5899" y="1307608"/>
              <a:ext cx="4654653" cy="2915361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533989" y="1891756"/>
              <a:ext cx="3572252" cy="978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Выбери 5 основных инструментов и материалов </a:t>
              </a:r>
              <a:r>
                <a:rPr lang="ru-RU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керамиста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9" name="стека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150" y="307625"/>
            <a:ext cx="1398895" cy="139889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29"/>
          <a:stretch/>
        </p:blipFill>
        <p:spPr>
          <a:xfrm>
            <a:off x="4494862" y="6086901"/>
            <a:ext cx="6886405" cy="669623"/>
          </a:xfrm>
          <a:prstGeom prst="rect">
            <a:avLst/>
          </a:prstGeom>
        </p:spPr>
      </p:pic>
      <p:pic>
        <p:nvPicPr>
          <p:cNvPr id="12" name="нитки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757" y="284135"/>
            <a:ext cx="1445873" cy="1445873"/>
          </a:xfrm>
          <a:prstGeom prst="rect">
            <a:avLst/>
          </a:prstGeom>
        </p:spPr>
      </p:pic>
      <p:grpSp>
        <p:nvGrpSpPr>
          <p:cNvPr id="16" name="шликер"/>
          <p:cNvGrpSpPr/>
          <p:nvPr/>
        </p:nvGrpSpPr>
        <p:grpSpPr>
          <a:xfrm>
            <a:off x="8898866" y="337240"/>
            <a:ext cx="1043616" cy="2079429"/>
            <a:chOff x="8582361" y="1363108"/>
            <a:chExt cx="1651379" cy="3298202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47" r="24284"/>
            <a:stretch/>
          </p:blipFill>
          <p:spPr>
            <a:xfrm>
              <a:off x="8582361" y="1363108"/>
              <a:ext cx="1651379" cy="3298202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8998151" y="3050523"/>
              <a:ext cx="1207898" cy="4393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 smtClean="0"/>
                <a:t>ШЛИКЕР</a:t>
              </a:r>
              <a:endParaRPr lang="ru-RU" sz="1200" b="1" dirty="0"/>
            </a:p>
          </p:txBody>
        </p:sp>
      </p:grpSp>
      <p:pic>
        <p:nvPicPr>
          <p:cNvPr id="19" name="глина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3" r="19201"/>
          <a:stretch/>
        </p:blipFill>
        <p:spPr>
          <a:xfrm>
            <a:off x="6536122" y="2119019"/>
            <a:ext cx="1719000" cy="1513025"/>
          </a:xfrm>
          <a:prstGeom prst="rect">
            <a:avLst/>
          </a:prstGeom>
        </p:spPr>
      </p:pic>
      <p:pic>
        <p:nvPicPr>
          <p:cNvPr id="20" name="кисть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650" y="3698903"/>
            <a:ext cx="1306326" cy="1630907"/>
          </a:xfrm>
          <a:prstGeom prst="rect">
            <a:avLst/>
          </a:prstGeom>
        </p:spPr>
      </p:pic>
      <p:pic>
        <p:nvPicPr>
          <p:cNvPr id="21" name="маркер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04947" y="2238844"/>
            <a:ext cx="1288810" cy="1523318"/>
          </a:xfrm>
          <a:prstGeom prst="rect">
            <a:avLst/>
          </a:prstGeom>
        </p:spPr>
      </p:pic>
      <p:pic>
        <p:nvPicPr>
          <p:cNvPr id="22" name="палка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3" t="7208" r="4856" b="7879"/>
          <a:stretch/>
        </p:blipFill>
        <p:spPr>
          <a:xfrm rot="21445448">
            <a:off x="9965822" y="2794993"/>
            <a:ext cx="1955179" cy="1082604"/>
          </a:xfrm>
          <a:prstGeom prst="rect">
            <a:avLst/>
          </a:prstGeom>
        </p:spPr>
      </p:pic>
      <p:pic>
        <p:nvPicPr>
          <p:cNvPr id="23" name="тряпка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65" y="284135"/>
            <a:ext cx="1771836" cy="1746554"/>
          </a:xfrm>
          <a:prstGeom prst="rect">
            <a:avLst/>
          </a:prstGeom>
        </p:spPr>
      </p:pic>
      <p:pic>
        <p:nvPicPr>
          <p:cNvPr id="24" name="монстера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835" y="4060171"/>
            <a:ext cx="1348610" cy="1333615"/>
          </a:xfrm>
          <a:prstGeom prst="rect">
            <a:avLst/>
          </a:prstGeom>
        </p:spPr>
      </p:pic>
      <p:sp>
        <p:nvSpPr>
          <p:cNvPr id="2" name="Управляющая кнопка: назад 1">
            <a:hlinkClick r:id="" action="ppaction://hlinkshowjump?jump=previousslide" highlightClick="1"/>
          </p:cNvPr>
          <p:cNvSpPr/>
          <p:nvPr/>
        </p:nvSpPr>
        <p:spPr>
          <a:xfrm>
            <a:off x="177745" y="284135"/>
            <a:ext cx="340378" cy="295414"/>
          </a:xfrm>
          <a:prstGeom prst="actionButtonBackPreviou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695459" y="284135"/>
            <a:ext cx="360609" cy="295414"/>
          </a:xfrm>
          <a:prstGeom prst="actionButtonForwardNex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12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77556E-17 L 0.27213 0.6842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7" y="34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7.40741E-7 L 0.15989 0.6692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33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2.96296E-6 L 0.00625 0.400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20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0.08971 0.175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9" y="8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44444E-6 L -0.04154 0.57338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3" y="2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45" y="4789002"/>
            <a:ext cx="1970467" cy="1814033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177745" y="2557026"/>
            <a:ext cx="3943588" cy="2751021"/>
            <a:chOff x="6885899" y="1307608"/>
            <a:chExt cx="4654653" cy="2915361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5899" y="1307608"/>
              <a:ext cx="4654653" cy="2915361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7551977" y="1811326"/>
              <a:ext cx="3572252" cy="978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Нажми на кусочек глины и назови изделия, которые можно из нее изготовить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горшок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35" b="13775"/>
          <a:stretch/>
        </p:blipFill>
        <p:spPr>
          <a:xfrm>
            <a:off x="4332934" y="2133601"/>
            <a:ext cx="2394493" cy="1249680"/>
          </a:xfrm>
          <a:prstGeom prst="rect">
            <a:avLst/>
          </a:prstGeom>
        </p:spPr>
      </p:pic>
      <p:pic>
        <p:nvPicPr>
          <p:cNvPr id="15" name="дым конь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92" b="8854"/>
          <a:stretch/>
        </p:blipFill>
        <p:spPr>
          <a:xfrm>
            <a:off x="9974297" y="4484337"/>
            <a:ext cx="1364209" cy="1647419"/>
          </a:xfrm>
          <a:prstGeom prst="rect">
            <a:avLst/>
          </a:prstGeom>
        </p:spPr>
      </p:pic>
      <p:pic>
        <p:nvPicPr>
          <p:cNvPr id="16" name="свистулька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5" t="52197" r="51014" b="7328"/>
          <a:stretch/>
        </p:blipFill>
        <p:spPr>
          <a:xfrm>
            <a:off x="6180675" y="4582424"/>
            <a:ext cx="1883227" cy="1618999"/>
          </a:xfrm>
          <a:prstGeom prst="rect">
            <a:avLst/>
          </a:prstGeom>
        </p:spPr>
      </p:pic>
      <p:pic>
        <p:nvPicPr>
          <p:cNvPr id="17" name="кирпич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0" t="32400" r="16080" b="33680"/>
          <a:stretch/>
        </p:blipFill>
        <p:spPr>
          <a:xfrm rot="20007757">
            <a:off x="8289438" y="1686111"/>
            <a:ext cx="2173016" cy="1046998"/>
          </a:xfrm>
          <a:prstGeom prst="rect">
            <a:avLst/>
          </a:prstGeom>
        </p:spPr>
      </p:pic>
      <p:sp>
        <p:nvSpPr>
          <p:cNvPr id="18" name="Управляющая кнопка: назад 17">
            <a:hlinkClick r:id="" action="ppaction://hlinkshowjump?jump=previousslide" highlightClick="1"/>
          </p:cNvPr>
          <p:cNvSpPr/>
          <p:nvPr/>
        </p:nvSpPr>
        <p:spPr>
          <a:xfrm>
            <a:off x="177745" y="284135"/>
            <a:ext cx="340378" cy="295414"/>
          </a:xfrm>
          <a:prstGeom prst="actionButtonBackPreviou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695459" y="284135"/>
            <a:ext cx="360609" cy="295414"/>
          </a:xfrm>
          <a:prstGeom prst="actionButtonForwardNex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3" r="19201"/>
          <a:stretch/>
        </p:blipFill>
        <p:spPr>
          <a:xfrm>
            <a:off x="3768609" y="1126727"/>
            <a:ext cx="3156518" cy="2778296"/>
          </a:xfrm>
          <a:prstGeom prst="rect">
            <a:avLst/>
          </a:prstGeom>
        </p:spPr>
      </p:pic>
      <p:pic>
        <p:nvPicPr>
          <p:cNvPr id="9" name="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3" r="19201"/>
          <a:stretch/>
        </p:blipFill>
        <p:spPr>
          <a:xfrm>
            <a:off x="7665720" y="838859"/>
            <a:ext cx="3156518" cy="2778296"/>
          </a:xfrm>
          <a:prstGeom prst="rect">
            <a:avLst/>
          </a:prstGeom>
        </p:spPr>
      </p:pic>
      <p:pic>
        <p:nvPicPr>
          <p:cNvPr id="12" name="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3" t="5178" r="19201" b="4861"/>
          <a:stretch/>
        </p:blipFill>
        <p:spPr>
          <a:xfrm>
            <a:off x="5149168" y="4103675"/>
            <a:ext cx="3156518" cy="2499360"/>
          </a:xfrm>
          <a:prstGeom prst="rect">
            <a:avLst/>
          </a:prstGeom>
        </p:spPr>
      </p:pic>
      <p:pic>
        <p:nvPicPr>
          <p:cNvPr id="13" name="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3" t="5034" r="19201" b="4458"/>
          <a:stretch/>
        </p:blipFill>
        <p:spPr>
          <a:xfrm>
            <a:off x="8848053" y="4088435"/>
            <a:ext cx="3156518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863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33333E-6 L 0.02643 -0.2798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-1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-0.00671 L -0.00599 -0.2465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-1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2.22222E-6 L 0.04909 -0.2099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8" y="-10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1.11111E-6 L 0.01954 -0.2166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7" y="-10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45" y="4789002"/>
            <a:ext cx="1970467" cy="1814033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177745" y="2557026"/>
            <a:ext cx="3943588" cy="2751021"/>
            <a:chOff x="6885899" y="1307608"/>
            <a:chExt cx="4654653" cy="2915361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5899" y="1307608"/>
              <a:ext cx="4654653" cy="2915361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7533989" y="1891756"/>
              <a:ext cx="3572252" cy="978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Найди </a:t>
              </a:r>
              <a:r>
                <a:rPr lang="ru-RU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Филимоновскую</a:t>
              </a:r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народную игрушку и поставь на полку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177745" y="284135"/>
            <a:ext cx="340378" cy="295414"/>
          </a:xfrm>
          <a:prstGeom prst="actionButtonBackPreviou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695459" y="284135"/>
            <a:ext cx="360609" cy="295414"/>
          </a:xfrm>
          <a:prstGeom prst="actionButtonForwardNex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29"/>
          <a:stretch/>
        </p:blipFill>
        <p:spPr>
          <a:xfrm>
            <a:off x="4494862" y="6086901"/>
            <a:ext cx="6886405" cy="669623"/>
          </a:xfrm>
          <a:prstGeom prst="rect">
            <a:avLst/>
          </a:prstGeom>
        </p:spPr>
      </p:pic>
      <p:pic>
        <p:nvPicPr>
          <p:cNvPr id="10" name="дым конь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92" b="8854"/>
          <a:stretch/>
        </p:blipFill>
        <p:spPr>
          <a:xfrm>
            <a:off x="4795207" y="2486597"/>
            <a:ext cx="1364209" cy="1647419"/>
          </a:xfrm>
          <a:prstGeom prst="rect">
            <a:avLst/>
          </a:prstGeom>
        </p:spPr>
      </p:pic>
      <p:pic>
        <p:nvPicPr>
          <p:cNvPr id="11" name="полкан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61" r="56461" b="21691"/>
          <a:stretch/>
        </p:blipFill>
        <p:spPr>
          <a:xfrm>
            <a:off x="6678404" y="560629"/>
            <a:ext cx="1216345" cy="1666383"/>
          </a:xfrm>
          <a:prstGeom prst="rect">
            <a:avLst/>
          </a:prstGeom>
        </p:spPr>
      </p:pic>
      <p:pic>
        <p:nvPicPr>
          <p:cNvPr id="12" name="дым барышня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820" b="96726" l="24011" r="7585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833" r="24901"/>
          <a:stretch/>
        </p:blipFill>
        <p:spPr>
          <a:xfrm>
            <a:off x="9846471" y="372498"/>
            <a:ext cx="927279" cy="1844755"/>
          </a:xfrm>
          <a:prstGeom prst="rect">
            <a:avLst/>
          </a:prstGeom>
        </p:spPr>
      </p:pic>
      <p:pic>
        <p:nvPicPr>
          <p:cNvPr id="13" name="олень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5207" y="469132"/>
            <a:ext cx="1312124" cy="1748121"/>
          </a:xfrm>
          <a:prstGeom prst="rect">
            <a:avLst/>
          </a:prstGeom>
        </p:spPr>
      </p:pic>
      <p:pic>
        <p:nvPicPr>
          <p:cNvPr id="16" name="водоноска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8920" y="2486597"/>
            <a:ext cx="993728" cy="1806777"/>
          </a:xfrm>
          <a:prstGeom prst="rect">
            <a:avLst/>
          </a:prstGeom>
        </p:spPr>
      </p:pic>
      <p:pic>
        <p:nvPicPr>
          <p:cNvPr id="17" name="фил козлик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7831" y="467637"/>
            <a:ext cx="1085558" cy="1693538"/>
          </a:xfrm>
          <a:prstGeom prst="rect">
            <a:avLst/>
          </a:prstGeom>
        </p:spPr>
      </p:pic>
      <p:pic>
        <p:nvPicPr>
          <p:cNvPr id="18" name="кадриль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446" y="2486597"/>
            <a:ext cx="1408327" cy="1794394"/>
          </a:xfrm>
          <a:prstGeom prst="rect">
            <a:avLst/>
          </a:prstGeom>
        </p:spPr>
      </p:pic>
      <p:pic>
        <p:nvPicPr>
          <p:cNvPr id="19" name="петух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067" y="2557026"/>
            <a:ext cx="1003792" cy="1766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132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3.33333E-6 L 0.00625 0.578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28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L -0.00924 0.582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29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7037E-7 L 0.00118 0.2724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1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96296E-6 L 0.00339 0.2798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1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45" y="4789002"/>
            <a:ext cx="1970467" cy="1814033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177745" y="2557026"/>
            <a:ext cx="3943588" cy="2751021"/>
            <a:chOff x="6885899" y="1307608"/>
            <a:chExt cx="4654653" cy="2915361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5899" y="1307608"/>
              <a:ext cx="4654653" cy="2915361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569965" y="1811326"/>
              <a:ext cx="3572252" cy="978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Найди среди элементов росписи </a:t>
              </a:r>
              <a:r>
                <a:rPr lang="ru-RU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Каргопольской</a:t>
              </a:r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игрушки символ Солнца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29"/>
          <a:stretch/>
        </p:blipFill>
        <p:spPr>
          <a:xfrm>
            <a:off x="4494862" y="6086901"/>
            <a:ext cx="6886405" cy="669623"/>
          </a:xfrm>
          <a:prstGeom prst="rect">
            <a:avLst/>
          </a:prstGeom>
        </p:spPr>
      </p:pic>
      <p:pic>
        <p:nvPicPr>
          <p:cNvPr id="10" name="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66" t="41778" r="3000" b="44889"/>
          <a:stretch/>
        </p:blipFill>
        <p:spPr>
          <a:xfrm>
            <a:off x="5709763" y="883920"/>
            <a:ext cx="899160" cy="914400"/>
          </a:xfrm>
          <a:prstGeom prst="rect">
            <a:avLst/>
          </a:prstGeom>
        </p:spPr>
      </p:pic>
      <p:pic>
        <p:nvPicPr>
          <p:cNvPr id="11" name="а"/>
          <p:cNvPicPr>
            <a:picLocks noGrp="1" noChangeAspect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8" t="30193" r="91115" b="62620"/>
          <a:stretch/>
        </p:blipFill>
        <p:spPr>
          <a:xfrm>
            <a:off x="7434222" y="883920"/>
            <a:ext cx="1046034" cy="914400"/>
          </a:xfrm>
        </p:spPr>
      </p:pic>
      <p:pic>
        <p:nvPicPr>
          <p:cNvPr id="12" name="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00" t="41778" r="42167" b="44667"/>
          <a:stretch/>
        </p:blipFill>
        <p:spPr>
          <a:xfrm>
            <a:off x="9305555" y="883920"/>
            <a:ext cx="853440" cy="929640"/>
          </a:xfrm>
          <a:prstGeom prst="rect">
            <a:avLst/>
          </a:prstGeom>
        </p:spPr>
      </p:pic>
      <p:pic>
        <p:nvPicPr>
          <p:cNvPr id="13" name="б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67" t="37556" r="61549" b="51094"/>
          <a:stretch/>
        </p:blipFill>
        <p:spPr>
          <a:xfrm>
            <a:off x="5709763" y="2197783"/>
            <a:ext cx="899160" cy="1050739"/>
          </a:xfrm>
          <a:prstGeom prst="rect">
            <a:avLst/>
          </a:prstGeom>
        </p:spPr>
      </p:pic>
      <p:pic>
        <p:nvPicPr>
          <p:cNvPr id="14" name="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63" t="30222" r="23981" b="58222"/>
          <a:stretch/>
        </p:blipFill>
        <p:spPr>
          <a:xfrm rot="5400000">
            <a:off x="7477178" y="2154827"/>
            <a:ext cx="960121" cy="1046034"/>
          </a:xfrm>
          <a:prstGeom prst="rect">
            <a:avLst/>
          </a:prstGeom>
        </p:spPr>
      </p:pic>
      <p:pic>
        <p:nvPicPr>
          <p:cNvPr id="15" name="в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97" t="30913" r="63266" b="62349"/>
          <a:stretch/>
        </p:blipFill>
        <p:spPr>
          <a:xfrm>
            <a:off x="9305554" y="2133600"/>
            <a:ext cx="960120" cy="1024305"/>
          </a:xfrm>
          <a:prstGeom prst="rect">
            <a:avLst/>
          </a:prstGeom>
        </p:spPr>
      </p:pic>
      <p:pic>
        <p:nvPicPr>
          <p:cNvPr id="16" name="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99" t="30444" r="3501" b="58000"/>
          <a:stretch/>
        </p:blipFill>
        <p:spPr>
          <a:xfrm rot="5400000">
            <a:off x="5711456" y="3801772"/>
            <a:ext cx="914400" cy="880533"/>
          </a:xfrm>
          <a:prstGeom prst="rect">
            <a:avLst/>
          </a:prstGeom>
        </p:spPr>
      </p:pic>
      <p:pic>
        <p:nvPicPr>
          <p:cNvPr id="17" name="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66" t="69778" r="3000" b="18666"/>
          <a:stretch/>
        </p:blipFill>
        <p:spPr>
          <a:xfrm>
            <a:off x="9264523" y="3769599"/>
            <a:ext cx="1001151" cy="929640"/>
          </a:xfrm>
          <a:prstGeom prst="rect">
            <a:avLst/>
          </a:prstGeom>
        </p:spPr>
      </p:pic>
      <p:pic>
        <p:nvPicPr>
          <p:cNvPr id="18" name="г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00" t="51275" r="61604" b="40604"/>
          <a:stretch/>
        </p:blipFill>
        <p:spPr>
          <a:xfrm>
            <a:off x="7434221" y="3784837"/>
            <a:ext cx="1046035" cy="1037595"/>
          </a:xfrm>
          <a:prstGeom prst="rect">
            <a:avLst/>
          </a:prstGeom>
        </p:spPr>
      </p:pic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695459" y="284135"/>
            <a:ext cx="360609" cy="295414"/>
          </a:xfrm>
          <a:prstGeom prst="actionButtonForwardNex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правляющая кнопка: назад 19">
            <a:hlinkClick r:id="" action="ppaction://hlinkshowjump?jump=previousslide" highlightClick="1"/>
          </p:cNvPr>
          <p:cNvSpPr/>
          <p:nvPr/>
        </p:nvSpPr>
        <p:spPr>
          <a:xfrm>
            <a:off x="177745" y="284135"/>
            <a:ext cx="340378" cy="295414"/>
          </a:xfrm>
          <a:prstGeom prst="actionButtonBackPreviou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583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06302 0.625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1" y="3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22222E-6 L 0.0651 0.6270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5" y="3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22222E-6 L 0.00573 0.4215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" y="2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1.48148E-6 L 0.02396 0.2111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1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1.11111E-6 L -0.03763 0.2122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8" y="10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45" y="4789002"/>
            <a:ext cx="1970467" cy="1814033"/>
          </a:xfrm>
          <a:prstGeom prst="rect">
            <a:avLst/>
          </a:prstGeom>
        </p:spPr>
      </p:pic>
      <p:grpSp>
        <p:nvGrpSpPr>
          <p:cNvPr id="15" name="Группа 14"/>
          <p:cNvGrpSpPr/>
          <p:nvPr/>
        </p:nvGrpSpPr>
        <p:grpSpPr>
          <a:xfrm>
            <a:off x="386080" y="2557026"/>
            <a:ext cx="3735253" cy="2751021"/>
            <a:chOff x="6885899" y="1307608"/>
            <a:chExt cx="4654653" cy="2915361"/>
          </a:xfrm>
        </p:grpSpPr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5899" y="1307608"/>
              <a:ext cx="4654653" cy="2915361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7592771" y="1738033"/>
              <a:ext cx="3572252" cy="978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Внимательно рассмотри картинки. </a:t>
              </a:r>
            </a:p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Какая игрушка лишняя?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9" name="дед с собакой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80" t="2852" r="10964"/>
          <a:stretch/>
        </p:blipFill>
        <p:spPr>
          <a:xfrm>
            <a:off x="8074430" y="133107"/>
            <a:ext cx="1604883" cy="2068997"/>
          </a:xfrm>
          <a:prstGeom prst="rect">
            <a:avLst/>
          </a:prstGeom>
        </p:spPr>
      </p:pic>
      <p:pic>
        <p:nvPicPr>
          <p:cNvPr id="20" name="медведь с лисой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93" r="11437"/>
          <a:stretch/>
        </p:blipFill>
        <p:spPr>
          <a:xfrm>
            <a:off x="10111375" y="3424853"/>
            <a:ext cx="1555845" cy="2018731"/>
          </a:xfrm>
          <a:prstGeom prst="rect">
            <a:avLst/>
          </a:prstGeom>
        </p:spPr>
      </p:pic>
      <p:pic>
        <p:nvPicPr>
          <p:cNvPr id="21" name="дед с медведем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3" t="5577"/>
          <a:stretch/>
        </p:blipFill>
        <p:spPr>
          <a:xfrm>
            <a:off x="7897009" y="2745716"/>
            <a:ext cx="1841310" cy="1854595"/>
          </a:xfrm>
          <a:prstGeom prst="rect">
            <a:avLst/>
          </a:prstGeom>
        </p:spPr>
      </p:pic>
      <p:pic>
        <p:nvPicPr>
          <p:cNvPr id="22" name="двурукая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70" r="11081"/>
          <a:stretch/>
        </p:blipFill>
        <p:spPr>
          <a:xfrm>
            <a:off x="6047624" y="860031"/>
            <a:ext cx="1593127" cy="210315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29"/>
          <a:stretch/>
        </p:blipFill>
        <p:spPr>
          <a:xfrm>
            <a:off x="4541920" y="6059605"/>
            <a:ext cx="3011407" cy="669623"/>
          </a:xfrm>
          <a:prstGeom prst="rect">
            <a:avLst/>
          </a:prstGeom>
        </p:spPr>
      </p:pic>
      <p:pic>
        <p:nvPicPr>
          <p:cNvPr id="18" name="дымка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7" r="13077"/>
          <a:stretch/>
        </p:blipFill>
        <p:spPr>
          <a:xfrm>
            <a:off x="9935571" y="996592"/>
            <a:ext cx="1514902" cy="2020263"/>
          </a:xfrm>
          <a:prstGeom prst="rect">
            <a:avLst/>
          </a:prstGeom>
        </p:spPr>
      </p:pic>
      <p:sp>
        <p:nvSpPr>
          <p:cNvPr id="24" name="Управляющая кнопка: далее 23">
            <a:hlinkClick r:id="" action="ppaction://hlinkshowjump?jump=nextslide" highlightClick="1"/>
          </p:cNvPr>
          <p:cNvSpPr/>
          <p:nvPr/>
        </p:nvSpPr>
        <p:spPr>
          <a:xfrm>
            <a:off x="695459" y="284135"/>
            <a:ext cx="360609" cy="295414"/>
          </a:xfrm>
          <a:prstGeom prst="actionButtonForwardNex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Управляющая кнопка: назад 24">
            <a:hlinkClick r:id="" action="ppaction://hlinkshowjump?jump=previousslide" highlightClick="1"/>
          </p:cNvPr>
          <p:cNvSpPr/>
          <p:nvPr/>
        </p:nvSpPr>
        <p:spPr>
          <a:xfrm>
            <a:off x="177745" y="284135"/>
            <a:ext cx="340378" cy="295414"/>
          </a:xfrm>
          <a:prstGeom prst="actionButtonBackPreviou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90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L -0.38099 0.4437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49" y="2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725</TotalTime>
  <Words>235</Words>
  <Application>Microsoft Office PowerPoint</Application>
  <PresentationFormat>Широкоэкранный</PresentationFormat>
  <Paragraphs>65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SimSun</vt:lpstr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Добро пожаловать в мир керамики</dc:title>
  <dc:creator>User</dc:creator>
  <cp:lastModifiedBy>User</cp:lastModifiedBy>
  <cp:revision>66</cp:revision>
  <dcterms:created xsi:type="dcterms:W3CDTF">2024-03-08T03:02:38Z</dcterms:created>
  <dcterms:modified xsi:type="dcterms:W3CDTF">2024-03-14T03:02:32Z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543032428B3B486AB8B4F7EA819FC600</vt:lpwstr>
  </property>
  <property fmtid="{D5CDD505-2E9C-101B-9397-08002B2CF9AE}" pid="3" name="KSOProductBuildVer">
    <vt:lpwstr>1033-11.2.0.11225</vt:lpwstr>
  </property>
</Properties>
</file>