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1" r:id="rId2"/>
    <p:sldId id="260" r:id="rId3"/>
    <p:sldId id="262" r:id="rId4"/>
    <p:sldId id="275" r:id="rId5"/>
    <p:sldId id="265" r:id="rId6"/>
    <p:sldId id="266" r:id="rId7"/>
    <p:sldId id="267" r:id="rId8"/>
    <p:sldId id="264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8" r:id="rId17"/>
    <p:sldId id="279" r:id="rId18"/>
    <p:sldId id="280" r:id="rId19"/>
    <p:sldId id="281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8A96C-E05B-42EB-8DE2-79587B80B549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0C452-FDC9-4954-AB6B-69DEC4788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650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D5F7CC-6D27-43F5-B1D2-D99C360CDEC7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Девиз урока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altLang="ru-RU" sz="6000" b="1" i="1" dirty="0"/>
              <a:t>С  маленькой удачи начинаются большие успехи!</a:t>
            </a:r>
            <a:endParaRPr lang="ru-RU" altLang="ru-RU" sz="6000" b="1" dirty="0"/>
          </a:p>
        </p:txBody>
      </p:sp>
      <p:pic>
        <p:nvPicPr>
          <p:cNvPr id="4100" name="Picture 1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674" y="3644902"/>
            <a:ext cx="1421606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4076702"/>
            <a:ext cx="1943100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996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4643446"/>
            <a:ext cx="2286000" cy="2047875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142844" y="785794"/>
            <a:ext cx="8072494" cy="1928826"/>
          </a:xfrm>
          <a:prstGeom prst="cloudCallout">
            <a:avLst>
              <a:gd name="adj1" fmla="val -21502"/>
              <a:gd name="adj2" fmla="val 17701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Итак, Земля имеет форму шара. Мы этого не замечаем, потому что земной шар очень велик. Кстати, многие люди действительно ходят по нему вверх ногами, но не замечают этого. Их, как и все на Земле, удерживает земное притяжение. </a:t>
            </a:r>
          </a:p>
        </p:txBody>
      </p:sp>
      <p:pic>
        <p:nvPicPr>
          <p:cNvPr id="7" name="Picture 2" descr="C:\Documents and Settings\Admin\Рабочий стол\Новая папка\здравств мир\glob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643182"/>
            <a:ext cx="3612626" cy="402657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6" name="Picture 16" descr="Картинка 411 из 2155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81349"/>
          </a:xfrm>
          <a:prstGeom prst="rect">
            <a:avLst/>
          </a:prstGeom>
          <a:noFill/>
        </p:spPr>
      </p:pic>
      <p:pic>
        <p:nvPicPr>
          <p:cNvPr id="13" name="Picture 2" descr="Картинка 1 из 408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286256"/>
            <a:ext cx="2071702" cy="207170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4" name="Облако 13"/>
          <p:cNvSpPr/>
          <p:nvPr/>
        </p:nvSpPr>
        <p:spPr>
          <a:xfrm>
            <a:off x="142844" y="142852"/>
            <a:ext cx="5786478" cy="1643074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Земля намного меньше Солнца. Земля постоянно движется вокруг Солнца.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endParaRPr lang="ru-RU" sz="20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smtClean="0">
                <a:solidFill>
                  <a:srgbClr val="99FF66"/>
                </a:solidFill>
              </a:rPr>
              <a:t>Береги свою планету</a:t>
            </a:r>
            <a:br>
              <a:rPr lang="ru-RU" sz="4000" smtClean="0">
                <a:solidFill>
                  <a:srgbClr val="99FF66"/>
                </a:solidFill>
              </a:rPr>
            </a:br>
            <a:r>
              <a:rPr lang="ru-RU" sz="4000" smtClean="0">
                <a:solidFill>
                  <a:srgbClr val="99FF66"/>
                </a:solidFill>
              </a:rPr>
              <a:t>Ведь другой, похожей, нету!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pic>
        <p:nvPicPr>
          <p:cNvPr id="62471" name="Picture 7" descr="d7d3d1916703b7934de806d93e1e7a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628775"/>
            <a:ext cx="5400675" cy="465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l\Downloads\147482804325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84" y="0"/>
            <a:ext cx="9137016" cy="700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l\Downloads\85_ful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l\Downloads\sveto-muzykalnyj-fontan-rossiya.6_f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34699" y="0"/>
            <a:ext cx="91786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l\Downloads\image.jpeg.566c9b18017a0ac2b1b11cbeb6f129c7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35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l\Downloads\nasha-gordost-flag-rossii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5828" cy="7000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l\Downloads\torzhestvennoe-otkrytie-parka-molodyozhnyj-1024x683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58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l\Downloads\poslednij-zvonok-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68" cy="6811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l\Downloads\4653e069ed7369840191e8bf38ab8dc9_X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527" cy="6923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l\Downloads\den-pamyati-svyatogo-blagovernogo-velikogo-knyazya-aleksandra-nevskogo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8" y="0"/>
            <a:ext cx="9144028" cy="7000900"/>
          </a:xfrm>
          <a:prstGeom prst="rect">
            <a:avLst/>
          </a:prstGeom>
          <a:noFill/>
        </p:spPr>
      </p:pic>
      <p:pic>
        <p:nvPicPr>
          <p:cNvPr id="1027" name="Picture 3" descr="C:\Users\l\Downloads\tematicheskie-meropriyatiya-v-detskih-sadah-1024x7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l\Downloads\den-sela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697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l\Downloads\tn030073-1050x78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17553"/>
            <a:ext cx="9144000" cy="6862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765175"/>
            <a:ext cx="8208963" cy="28082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8900" dirty="0" smtClean="0">
                <a:solidFill>
                  <a:srgbClr val="CC3399"/>
                </a:solidFill>
              </a:rPr>
              <a:t>Тема:</a:t>
            </a:r>
            <a:r>
              <a:rPr lang="ru-RU" sz="8900" dirty="0" smtClean="0"/>
              <a:t> 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8900" b="1" i="1" dirty="0" smtClean="0">
                <a:latin typeface="+mn-lt"/>
              </a:rPr>
              <a:t>На что похожа наша планета?</a:t>
            </a:r>
          </a:p>
        </p:txBody>
      </p:sp>
      <p:sp>
        <p:nvSpPr>
          <p:cNvPr id="2051" name="Text Box 6"/>
          <p:cNvSpPr txBox="1">
            <a:spLocks noChangeArrowheads="1"/>
          </p:cNvSpPr>
          <p:nvPr/>
        </p:nvSpPr>
        <p:spPr bwMode="auto">
          <a:xfrm>
            <a:off x="1619250" y="2565400"/>
            <a:ext cx="5975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/>
              <a:t> </a:t>
            </a:r>
            <a:endParaRPr lang="en-US" sz="3200">
              <a:solidFill>
                <a:srgbClr val="66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Так думали раньше</a:t>
            </a:r>
          </a:p>
        </p:txBody>
      </p:sp>
      <p:sp>
        <p:nvSpPr>
          <p:cNvPr id="64520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4521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932363" y="1412875"/>
            <a:ext cx="3887787" cy="4713288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 </a:t>
            </a:r>
          </a:p>
          <a:p>
            <a:pPr>
              <a:buFontTx/>
              <a:buNone/>
            </a:pPr>
            <a:r>
              <a:rPr lang="ru-RU" smtClean="0"/>
              <a:t>    </a:t>
            </a:r>
            <a:r>
              <a:rPr lang="ru-RU" sz="3600" smtClean="0">
                <a:solidFill>
                  <a:schemeClr val="tx2"/>
                </a:solidFill>
              </a:rPr>
              <a:t>В старину люди думали, что Земля – это громадный блин, лежащий на трех китах.</a:t>
            </a:r>
          </a:p>
        </p:txBody>
      </p:sp>
      <p:sp>
        <p:nvSpPr>
          <p:cNvPr id="64515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021388"/>
            <a:ext cx="574675" cy="43180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4517" name="Picture 6" descr="msotw9_temp0"/>
          <p:cNvPicPr>
            <a:picLocks noChangeAspect="1" noChangeArrowheads="1"/>
          </p:cNvPicPr>
          <p:nvPr/>
        </p:nvPicPr>
        <p:blipFill>
          <a:blip r:embed="rId3"/>
          <a:srcRect l="6487" t="40573" r="58018" b="39792"/>
          <a:stretch>
            <a:fillRect/>
          </a:stretch>
        </p:blipFill>
        <p:spPr bwMode="auto">
          <a:xfrm>
            <a:off x="357188" y="1412875"/>
            <a:ext cx="43592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Картинка 89 из 20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42845" y="0"/>
            <a:ext cx="8858311" cy="67151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67087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Другие древние люди думали, что Земля плоская.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Она лежит на трёх слонах,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те стоят на спине Большой Черепахи,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которая плавает в </a:t>
            </a:r>
            <a:r>
              <a:rPr lang="ru-RU" sz="240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океане Вселенной.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85888" y="609602"/>
            <a:ext cx="6372225" cy="803275"/>
          </a:xfrm>
        </p:spPr>
        <p:txBody>
          <a:bodyPr/>
          <a:lstStyle/>
          <a:p>
            <a:pPr eaLnBrk="1" hangingPunct="1"/>
            <a:r>
              <a:rPr lang="ru-RU" altLang="ru-RU" sz="3600" b="1"/>
              <a:t> </a:t>
            </a:r>
          </a:p>
        </p:txBody>
      </p:sp>
      <p:pic>
        <p:nvPicPr>
          <p:cNvPr id="21299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18085" y="1916115"/>
            <a:ext cx="2094309" cy="4105275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FD3FD"/>
                    </a:gs>
                    <a:gs pos="100000">
                      <a:srgbClr val="FFFF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t="20159"/>
          <a:stretch>
            <a:fillRect/>
          </a:stretch>
        </p:blipFill>
        <p:spPr bwMode="auto">
          <a:xfrm>
            <a:off x="1222772" y="2856345"/>
            <a:ext cx="6535341" cy="2808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73" name="WordArt 6"/>
          <p:cNvSpPr>
            <a:spLocks noChangeArrowheads="1" noChangeShapeType="1" noTextEdit="1"/>
          </p:cNvSpPr>
          <p:nvPr/>
        </p:nvSpPr>
        <p:spPr bwMode="auto">
          <a:xfrm>
            <a:off x="1439467" y="549275"/>
            <a:ext cx="6265069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Доказательство шарообразности Земли</a:t>
            </a:r>
          </a:p>
        </p:txBody>
      </p:sp>
    </p:spTree>
    <p:extLst>
      <p:ext uri="{BB962C8B-B14F-4D97-AF65-F5344CB8AC3E}">
        <p14:creationId xmlns:p14="http://schemas.microsoft.com/office/powerpoint/2010/main" val="24783213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2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55577" y="1773240"/>
            <a:ext cx="2166218" cy="23907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043608" y="4581527"/>
            <a:ext cx="1800797" cy="8302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err="1">
                <a:solidFill>
                  <a:srgbClr val="333399"/>
                </a:solidFill>
                <a:latin typeface="Times New Roman"/>
                <a:cs typeface="Times New Roman" pitchFamily="18" charset="0"/>
              </a:rPr>
              <a:t>Фернан</a:t>
            </a:r>
            <a:r>
              <a:rPr lang="ru-RU" sz="2400" dirty="0">
                <a:solidFill>
                  <a:srgbClr val="333399"/>
                </a:solidFill>
                <a:latin typeface="Times New Roman"/>
                <a:cs typeface="Times New Roman" pitchFamily="18" charset="0"/>
              </a:rPr>
              <a:t> Магеллан</a:t>
            </a:r>
          </a:p>
        </p:txBody>
      </p:sp>
      <p:pic>
        <p:nvPicPr>
          <p:cNvPr id="8196" name="Рисунок 7" descr="Магеллан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906" y="1700213"/>
            <a:ext cx="4724400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Блок-схема: узел 8"/>
          <p:cNvSpPr/>
          <p:nvPr/>
        </p:nvSpPr>
        <p:spPr>
          <a:xfrm>
            <a:off x="5057776" y="2852738"/>
            <a:ext cx="108347" cy="144462"/>
          </a:xfrm>
          <a:prstGeom prst="flowChartConnector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CECFF"/>
              </a:solidFill>
              <a:latin typeface="Times New Roman"/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7704535" y="3716338"/>
            <a:ext cx="108347" cy="144462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CECFF"/>
              </a:solidFill>
              <a:latin typeface="Times New Roman"/>
            </a:endParaRPr>
          </a:p>
        </p:txBody>
      </p:sp>
      <p:sp>
        <p:nvSpPr>
          <p:cNvPr id="8199" name="WordArt 11"/>
          <p:cNvSpPr>
            <a:spLocks noChangeArrowheads="1" noChangeShapeType="1" noTextEdit="1"/>
          </p:cNvSpPr>
          <p:nvPr/>
        </p:nvSpPr>
        <p:spPr bwMode="auto">
          <a:xfrm>
            <a:off x="1494235" y="620713"/>
            <a:ext cx="6210300" cy="715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Кругосветное путешествие</a:t>
            </a:r>
          </a:p>
        </p:txBody>
      </p:sp>
    </p:spTree>
    <p:extLst>
      <p:ext uri="{BB962C8B-B14F-4D97-AF65-F5344CB8AC3E}">
        <p14:creationId xmlns:p14="http://schemas.microsoft.com/office/powerpoint/2010/main" val="7119053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37558E-6 C -0.00747 0.0148 -0.01163 0.03168 -0.01875 0.04648 C -0.02084 0.05643 -0.02466 0.06568 -0.02761 0.07539 C -0.02882 0.09574 -0.0283 0.10407 -0.03629 0.1198 C -0.03889 0.1339 -0.03993 0.15796 -0.04497 0.16813 C -0.04584 0.17206 -0.0467 0.17599 -0.04775 0.17969 C -0.04827 0.18154 -0.04827 0.18409 -0.04931 0.18548 C -0.05035 0.18686 -0.05226 0.18663 -0.05365 0.18733 C -0.05417 0.18918 -0.054 0.19172 -0.05504 0.19311 C -0.05747 0.19635 -0.06372 0.20074 -0.06372 0.20074 C -0.07327 0.21924 -0.05903 0.18987 -0.06806 0.21624 C -0.06945 0.2204 -0.07396 0.2278 -0.07396 0.2278 C -0.079 0.24884 -0.07084 0.21693 -0.0783 0.23936 C -0.08125 0.24815 -0.0816 0.25486 -0.08542 0.26272 C -0.08959 0.28284 -0.09393 0.2796 -0.10295 0.29163 C -0.10625 0.29093 -0.11042 0.29255 -0.11302 0.28955 C -0.11528 0.287 -0.1132 0.28145 -0.11441 0.27798 C -0.11528 0.27544 -0.11736 0.27405 -0.11875 0.2722 C -0.12275 0.2574 -0.12222 0.24098 -0.129 0.2278 C -0.12986 0.22387 -0.13125 0.21323 -0.13334 0.21045 C -0.13542 0.20768 -0.13924 0.20837 -0.14202 0.20652 C -0.14861 0.20213 -0.15521 0.19843 -0.16233 0.19496 C -0.16979 0.19149 -0.17691 0.18432 -0.18403 0.17969 C -0.19514 0.17229 -0.21111 0.17183 -0.22309 0.16998 C -0.22657 0.16859 -0.23004 0.1679 -0.23334 0.16605 C -0.2349 0.16512 -0.23611 0.16281 -0.23768 0.16212 C -0.25209 0.15518 -0.26754 0.15217 -0.28264 0.15056 C -0.28924 0.14778 -0.28542 0.1487 -0.29427 0.1487 " pathEditMode="relative" ptsTypes="fffffffffffffffffffffffffff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2187 -0.00878 -0.04357 -0.01734 -0.05642 -0.02312 C -0.06927 -0.02891 -0.06944 -0.03168 -0.07673 -0.03492 C -0.08402 -0.03816 -0.09375 -0.04093 -0.1 -0.04255 C -0.10625 -0.04417 -0.10989 -0.04556 -0.1144 -0.0444 C -0.11892 -0.04324 -0.12604 -0.03977 -0.12743 -0.03492 C -0.12881 -0.03006 -0.12517 -0.02266 -0.12309 -0.01549 C -0.121 -0.00832 -0.11527 -0.00092 -0.1144 0.00764 C -0.11354 0.01619 -0.1151 0.02776 -0.11736 0.03654 C -0.11961 0.04533 -0.12274 0.05412 -0.12743 0.0599 C -0.13211 0.06568 -0.13802 0.0673 -0.14496 0.07146 C -0.1519 0.07563 -0.16319 0.08095 -0.16944 0.08488 C -0.17569 0.08881 -0.17881 0.09205 -0.18263 0.09459 C -0.18645 0.09714 -0.18854 0.09875 -0.1927 0.10037 C -0.19687 0.10199 -0.20277 0.10245 -0.20729 0.1043 C -0.2118 0.10615 -0.21579 0.10962 -0.22031 0.11194 C -0.22482 0.11425 -0.22986 0.11656 -0.23472 0.11772 C -0.23958 0.11887 -0.24375 0.11934 -0.2493 0.11957 C -0.25486 0.1198 -0.2625 0.11957 -0.26805 0.11957 C -0.27361 0.11957 -0.27847 0.11957 -0.28263 0.11957 C -0.2868 0.11957 -0.28975 0.12049 -0.2927 0.11957 C -0.29565 0.11864 -0.29739 0.11379 -0.3 0.11379 C -0.3026 0.11379 -0.30451 0.11887 -0.30868 0.11957 C -0.31284 0.12026 -0.32013 0.12188 -0.32465 0.11772 C -0.32916 0.11356 -0.33298 0.10107 -0.33611 0.09459 C -0.33923 0.08812 -0.34045 0.08418 -0.3434 0.0791 C -0.34635 0.07401 -0.35034 0.07123 -0.35364 0.0636 C -0.35694 0.05597 -0.36111 0.04209 -0.36371 0.03284 C -0.36631 0.02359 -0.36684 0.01527 -0.36944 0.00764 C -0.37204 0 -0.37656 -0.00532 -0.37968 -0.01364 C -0.38281 -0.02197 -0.38697 -0.03446 -0.38836 -0.04255 C -0.38975 -0.05064 -0.38854 -0.05596 -0.38836 -0.06175 C -0.38819 -0.06753 -0.38836 -0.07123 -0.38697 -0.07724 C -0.38559 -0.08325 -0.38229 -0.0925 -0.37968 -0.09852 C -0.37708 -0.10453 -0.37187 -0.11124 -0.371 -0.11401 " pathEditMode="relative" ptsTypes="aaaaaaaaaaaaaaaaaaaaaaaaaaaaaaaaaaA">
                                      <p:cBhvr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0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1385889" y="260350"/>
            <a:ext cx="6426994" cy="6337300"/>
          </a:xfrm>
          <a:prstGeom prst="rect">
            <a:avLst/>
          </a:prstGeom>
          <a:noFill/>
          <a:ln w="82550" cmpd="tri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just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333399"/>
              </a:solidFill>
            </a:endParaRPr>
          </a:p>
        </p:txBody>
      </p:sp>
      <p:pic>
        <p:nvPicPr>
          <p:cNvPr id="195591" name="Picture 7" descr="Земля из космоса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1916115"/>
            <a:ext cx="3154437" cy="3119437"/>
          </a:xfrm>
          <a:noFill/>
          <a:ln w="76200" cmpd="tri">
            <a:solidFill>
              <a:srgbClr val="33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0" name="WordArt 8"/>
          <p:cNvSpPr>
            <a:spLocks noChangeArrowheads="1" noChangeShapeType="1" noTextEdit="1"/>
          </p:cNvSpPr>
          <p:nvPr/>
        </p:nvSpPr>
        <p:spPr bwMode="auto">
          <a:xfrm>
            <a:off x="1656160" y="549277"/>
            <a:ext cx="58293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Вид Земли из космоса</a:t>
            </a:r>
          </a:p>
        </p:txBody>
      </p:sp>
      <p:pic>
        <p:nvPicPr>
          <p:cNvPr id="195594" name="Picture 10" descr="Гагари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805" y="1628777"/>
            <a:ext cx="4032595" cy="3776663"/>
          </a:xfrm>
          <a:prstGeom prst="rect">
            <a:avLst/>
          </a:prstGeom>
          <a:noFill/>
          <a:ln w="57150" cmpd="thinThick">
            <a:solidFill>
              <a:srgbClr val="33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5595" name="Rectangle 11"/>
          <p:cNvSpPr>
            <a:spLocks noChangeArrowheads="1"/>
          </p:cNvSpPr>
          <p:nvPr/>
        </p:nvSpPr>
        <p:spPr bwMode="auto">
          <a:xfrm>
            <a:off x="1439467" y="5581652"/>
            <a:ext cx="6265069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FD3FD"/>
                    </a:gs>
                    <a:gs pos="100000">
                      <a:srgbClr val="FFFF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 anchor="ctr">
            <a:spAutoFit/>
          </a:bodyPr>
          <a:lstStyle>
            <a:lvl1pPr algn="just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i="1">
                <a:solidFill>
                  <a:srgbClr val="333399"/>
                </a:solidFill>
              </a:rPr>
              <a:t>12 апреля 1961 года   Ю.А.Гагарин   облетел вокруг</a:t>
            </a:r>
            <a:r>
              <a:rPr lang="ru-RU" altLang="ru-RU">
                <a:solidFill>
                  <a:srgbClr val="333399"/>
                </a:solidFill>
              </a:rPr>
              <a:t> </a:t>
            </a:r>
            <a:r>
              <a:rPr lang="ru-RU" altLang="ru-RU" b="1" i="1">
                <a:solidFill>
                  <a:srgbClr val="333399"/>
                </a:solidFill>
              </a:rPr>
              <a:t>Земли за 108 минут</a:t>
            </a:r>
          </a:p>
        </p:txBody>
      </p:sp>
    </p:spTree>
    <p:extLst>
      <p:ext uri="{BB962C8B-B14F-4D97-AF65-F5344CB8AC3E}">
        <p14:creationId xmlns:p14="http://schemas.microsoft.com/office/powerpoint/2010/main" val="26048159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95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195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95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9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112</Words>
  <Application>Microsoft Office PowerPoint</Application>
  <PresentationFormat>Экран (4:3)</PresentationFormat>
  <Paragraphs>22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Девиз урока</vt:lpstr>
      <vt:lpstr>Презентация PowerPoint</vt:lpstr>
      <vt:lpstr>Презентация PowerPoint</vt:lpstr>
      <vt:lpstr>Тема:  На что похожа наша планета?</vt:lpstr>
      <vt:lpstr>Так думали раньше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Береги свою планету Ведь другой, похожей, нету!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</dc:creator>
  <cp:lastModifiedBy>Зоя</cp:lastModifiedBy>
  <cp:revision>21</cp:revision>
  <dcterms:created xsi:type="dcterms:W3CDTF">2022-07-26T15:20:10Z</dcterms:created>
  <dcterms:modified xsi:type="dcterms:W3CDTF">2022-11-21T04:50:28Z</dcterms:modified>
</cp:coreProperties>
</file>