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handoutMasterIdLst>
    <p:handoutMasterId r:id="rId31"/>
  </p:handoutMasterIdLst>
  <p:sldIdLst>
    <p:sldId id="305" r:id="rId5"/>
    <p:sldId id="296" r:id="rId6"/>
    <p:sldId id="306" r:id="rId7"/>
    <p:sldId id="316" r:id="rId8"/>
    <p:sldId id="259" r:id="rId9"/>
    <p:sldId id="317" r:id="rId10"/>
    <p:sldId id="318" r:id="rId11"/>
    <p:sldId id="319" r:id="rId12"/>
    <p:sldId id="320" r:id="rId13"/>
    <p:sldId id="321" r:id="rId14"/>
    <p:sldId id="322" r:id="rId15"/>
    <p:sldId id="323" r:id="rId16"/>
    <p:sldId id="330" r:id="rId17"/>
    <p:sldId id="324" r:id="rId18"/>
    <p:sldId id="326" r:id="rId19"/>
    <p:sldId id="327" r:id="rId20"/>
    <p:sldId id="328" r:id="rId21"/>
    <p:sldId id="329" r:id="rId22"/>
    <p:sldId id="331" r:id="rId23"/>
    <p:sldId id="332" r:id="rId24"/>
    <p:sldId id="333" r:id="rId25"/>
    <p:sldId id="334" r:id="rId26"/>
    <p:sldId id="335" r:id="rId27"/>
    <p:sldId id="336" r:id="rId28"/>
    <p:sldId id="337" r:id="rId29"/>
  </p:sldIdLst>
  <p:sldSz cx="12192000" cy="6858000"/>
  <p:notesSz cx="6858000" cy="9144000"/>
  <p:defaultTextStyle>
    <a:defPPr rtl="0">
      <a:defRPr lang="ru-MO"/>
    </a:defPPr>
    <a:lvl1pPr marL="0" algn="l" defTabSz="914400" rtl="0" eaLnBrk="1" latinLnBrk="0" hangingPunct="1">
      <a:defRPr lang="ru-MO" sz="1800" kern="1200">
        <a:solidFill>
          <a:schemeClr val="tx1"/>
        </a:solidFill>
        <a:latin typeface="+mn-lt"/>
        <a:ea typeface="+mn-ea"/>
        <a:cs typeface="+mn-cs"/>
      </a:defRPr>
    </a:lvl1pPr>
    <a:lvl2pPr marL="457200" algn="l" defTabSz="914400" rtl="0" eaLnBrk="1" latinLnBrk="0" hangingPunct="1">
      <a:defRPr lang="ru-MO" sz="1800" kern="1200">
        <a:solidFill>
          <a:schemeClr val="tx1"/>
        </a:solidFill>
        <a:latin typeface="+mn-lt"/>
        <a:ea typeface="+mn-ea"/>
        <a:cs typeface="+mn-cs"/>
      </a:defRPr>
    </a:lvl2pPr>
    <a:lvl3pPr marL="914400" algn="l" defTabSz="914400" rtl="0" eaLnBrk="1" latinLnBrk="0" hangingPunct="1">
      <a:defRPr lang="ru-MO" sz="1800" kern="1200">
        <a:solidFill>
          <a:schemeClr val="tx1"/>
        </a:solidFill>
        <a:latin typeface="+mn-lt"/>
        <a:ea typeface="+mn-ea"/>
        <a:cs typeface="+mn-cs"/>
      </a:defRPr>
    </a:lvl3pPr>
    <a:lvl4pPr marL="1371600" algn="l" defTabSz="914400" rtl="0" eaLnBrk="1" latinLnBrk="0" hangingPunct="1">
      <a:defRPr lang="ru-MO" sz="1800" kern="1200">
        <a:solidFill>
          <a:schemeClr val="tx1"/>
        </a:solidFill>
        <a:latin typeface="+mn-lt"/>
        <a:ea typeface="+mn-ea"/>
        <a:cs typeface="+mn-cs"/>
      </a:defRPr>
    </a:lvl4pPr>
    <a:lvl5pPr marL="1828800" algn="l" defTabSz="914400" rtl="0" eaLnBrk="1" latinLnBrk="0" hangingPunct="1">
      <a:defRPr lang="ru-MO" sz="1800" kern="1200">
        <a:solidFill>
          <a:schemeClr val="tx1"/>
        </a:solidFill>
        <a:latin typeface="+mn-lt"/>
        <a:ea typeface="+mn-ea"/>
        <a:cs typeface="+mn-cs"/>
      </a:defRPr>
    </a:lvl5pPr>
    <a:lvl6pPr marL="2286000" algn="l" defTabSz="914400" rtl="0" eaLnBrk="1" latinLnBrk="0" hangingPunct="1">
      <a:defRPr lang="ru-MO" sz="1800" kern="1200">
        <a:solidFill>
          <a:schemeClr val="tx1"/>
        </a:solidFill>
        <a:latin typeface="+mn-lt"/>
        <a:ea typeface="+mn-ea"/>
        <a:cs typeface="+mn-cs"/>
      </a:defRPr>
    </a:lvl6pPr>
    <a:lvl7pPr marL="2743200" algn="l" defTabSz="914400" rtl="0" eaLnBrk="1" latinLnBrk="0" hangingPunct="1">
      <a:defRPr lang="ru-MO" sz="1800" kern="1200">
        <a:solidFill>
          <a:schemeClr val="tx1"/>
        </a:solidFill>
        <a:latin typeface="+mn-lt"/>
        <a:ea typeface="+mn-ea"/>
        <a:cs typeface="+mn-cs"/>
      </a:defRPr>
    </a:lvl7pPr>
    <a:lvl8pPr marL="3200400" algn="l" defTabSz="914400" rtl="0" eaLnBrk="1" latinLnBrk="0" hangingPunct="1">
      <a:defRPr lang="ru-MO" sz="1800" kern="1200">
        <a:solidFill>
          <a:schemeClr val="tx1"/>
        </a:solidFill>
        <a:latin typeface="+mn-lt"/>
        <a:ea typeface="+mn-ea"/>
        <a:cs typeface="+mn-cs"/>
      </a:defRPr>
    </a:lvl8pPr>
    <a:lvl9pPr marL="3657600" algn="l" defTabSz="914400" rtl="0" eaLnBrk="1" latinLnBrk="0" hangingPunct="1">
      <a:defRPr lang="ru-MO"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85" userDrawn="1">
          <p15:clr>
            <a:srgbClr val="A4A3A4"/>
          </p15:clr>
        </p15:guide>
        <p15:guide id="2" pos="3840" userDrawn="1">
          <p15:clr>
            <a:srgbClr val="A4A3A4"/>
          </p15:clr>
        </p15:guide>
        <p15:guide id="3" orient="horz" pos="157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Автор"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7D9"/>
    <a:srgbClr val="93D3D9"/>
    <a:srgbClr val="AAD6FF"/>
    <a:srgbClr val="B2C8CD"/>
    <a:srgbClr val="CCD8D6"/>
    <a:srgbClr val="4F5945"/>
    <a:srgbClr val="73292A"/>
    <a:srgbClr val="7F867A"/>
    <a:srgbClr val="A65B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19" autoAdjust="0"/>
    <p:restoredTop sz="94879" autoAdjust="0"/>
  </p:normalViewPr>
  <p:slideViewPr>
    <p:cSldViewPr snapToGrid="0">
      <p:cViewPr varScale="1">
        <p:scale>
          <a:sx n="72" d="100"/>
          <a:sy n="72" d="100"/>
        </p:scale>
        <p:origin x="660" y="78"/>
      </p:cViewPr>
      <p:guideLst>
        <p:guide orient="horz" pos="3385"/>
        <p:guide pos="3840"/>
        <p:guide orient="horz" pos="157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72" d="100"/>
          <a:sy n="72" d="100"/>
        </p:scale>
        <p:origin x="3524" y="4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A49852A6-C536-198B-0B36-808C24FAAF6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MO" sz="1200"/>
            </a:lvl1pPr>
          </a:lstStyle>
          <a:p>
            <a:pPr rtl="0"/>
            <a:endParaRPr lang="ru-RU"/>
          </a:p>
        </p:txBody>
      </p:sp>
      <p:sp>
        <p:nvSpPr>
          <p:cNvPr id="3" name="Дата 2">
            <a:extLst>
              <a:ext uri="{FF2B5EF4-FFF2-40B4-BE49-F238E27FC236}">
                <a16:creationId xmlns:a16="http://schemas.microsoft.com/office/drawing/2014/main" id="{9F40B29C-E84A-E4D1-8998-1A961EC23B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ru-MO" sz="1200"/>
            </a:lvl1pPr>
          </a:lstStyle>
          <a:p>
            <a:pPr rtl="0"/>
            <a:fld id="{D874E27E-5D1F-488F-8842-2EE4665658AB}" type="datetime1">
              <a:rPr lang="ru-RU" smtClean="0"/>
              <a:t>16.03.2024</a:t>
            </a:fld>
            <a:endParaRPr lang="ru-RU" dirty="0"/>
          </a:p>
        </p:txBody>
      </p:sp>
      <p:sp>
        <p:nvSpPr>
          <p:cNvPr id="4" name="Нижний колонтитул 3">
            <a:extLst>
              <a:ext uri="{FF2B5EF4-FFF2-40B4-BE49-F238E27FC236}">
                <a16:creationId xmlns:a16="http://schemas.microsoft.com/office/drawing/2014/main" id="{FCCE4DE7-ED89-D264-F004-38F2DF4879D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ru-MO" sz="1200"/>
            </a:lvl1pPr>
          </a:lstStyle>
          <a:p>
            <a:pPr rtl="0"/>
            <a:endParaRPr lang="ru-RU"/>
          </a:p>
        </p:txBody>
      </p:sp>
      <p:sp>
        <p:nvSpPr>
          <p:cNvPr id="5" name="Номер слайда 4">
            <a:extLst>
              <a:ext uri="{FF2B5EF4-FFF2-40B4-BE49-F238E27FC236}">
                <a16:creationId xmlns:a16="http://schemas.microsoft.com/office/drawing/2014/main" id="{CF7E8591-FF54-5A00-A703-95ABC16B78D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ru-MO" sz="1200"/>
            </a:lvl1pPr>
          </a:lstStyle>
          <a:p>
            <a:pPr rtl="0"/>
            <a:fld id="{17369B77-94AB-0344-9EBF-9DB9EE8D3ABC}" type="slidenum">
              <a:rPr lang="ru-RU" smtClean="0"/>
              <a:t>‹#›</a:t>
            </a:fld>
            <a:endParaRPr lang="ru-RU"/>
          </a:p>
        </p:txBody>
      </p:sp>
    </p:spTree>
    <p:extLst>
      <p:ext uri="{BB962C8B-B14F-4D97-AF65-F5344CB8AC3E}">
        <p14:creationId xmlns:p14="http://schemas.microsoft.com/office/powerpoint/2010/main" val="2398597423"/>
      </p:ext>
    </p:extLst>
  </p:cSld>
  <p:clrMap bg1="lt1" tx1="dk1" bg2="lt2" tx2="dk2" accent1="accent1" accent2="accent2" accent3="accent3" accent4="accent4" accent5="accent5" accent6="accent6" hlink="hlink" folHlink="folHlink"/>
  <p:hf hdr="0" ftr="0" dt="0"/>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MO" sz="1200"/>
            </a:lvl1pPr>
          </a:lstStyle>
          <a:p>
            <a:pPr rtl="0"/>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ru-MO" sz="1200"/>
            </a:lvl1pPr>
          </a:lstStyle>
          <a:p>
            <a:fld id="{B1CC0895-195D-42AE-A25E-8485D1B75B8A}" type="datetime1">
              <a:rPr lang="ru-RU" noProof="0" smtClean="0"/>
              <a:pPr/>
              <a:t>16.03.2024</a:t>
            </a:fld>
            <a:endParaRPr lang="ru-RU" noProof="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ru-MO"/>
            </a:defPPr>
          </a:lstStyle>
          <a:p>
            <a:pPr rt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ru-MO" sz="1200"/>
            </a:lvl1pPr>
          </a:lstStyle>
          <a:p>
            <a:pPr rtl="0"/>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ru-MO" sz="1200"/>
            </a:lvl1pPr>
          </a:lstStyle>
          <a:p>
            <a:pPr rtl="0"/>
            <a:fld id="{0775476F-A808-1F46-A368-07984F6DA22E}" type="slidenum">
              <a:rPr lang="ru-RU" noProof="0" smtClean="0"/>
              <a:t>‹#›</a:t>
            </a:fld>
            <a:endParaRPr lang="ru-RU" noProof="0"/>
          </a:p>
        </p:txBody>
      </p:sp>
    </p:spTree>
    <p:extLst>
      <p:ext uri="{BB962C8B-B14F-4D97-AF65-F5344CB8AC3E}">
        <p14:creationId xmlns:p14="http://schemas.microsoft.com/office/powerpoint/2010/main" val="11142527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ru-MO" sz="1200" kern="1200">
        <a:solidFill>
          <a:schemeClr val="tx1"/>
        </a:solidFill>
        <a:latin typeface="+mn-lt"/>
        <a:ea typeface="+mn-ea"/>
        <a:cs typeface="+mn-cs"/>
      </a:defRPr>
    </a:lvl1pPr>
    <a:lvl2pPr marL="457200" algn="l" defTabSz="914400" rtl="0" eaLnBrk="1" latinLnBrk="0" hangingPunct="1">
      <a:defRPr lang="ru-MO" sz="1200" kern="1200">
        <a:solidFill>
          <a:schemeClr val="tx1"/>
        </a:solidFill>
        <a:latin typeface="+mn-lt"/>
        <a:ea typeface="+mn-ea"/>
        <a:cs typeface="+mn-cs"/>
      </a:defRPr>
    </a:lvl2pPr>
    <a:lvl3pPr marL="914400" algn="l" defTabSz="914400" rtl="0" eaLnBrk="1" latinLnBrk="0" hangingPunct="1">
      <a:defRPr lang="ru-MO" sz="1200" kern="1200">
        <a:solidFill>
          <a:schemeClr val="tx1"/>
        </a:solidFill>
        <a:latin typeface="+mn-lt"/>
        <a:ea typeface="+mn-ea"/>
        <a:cs typeface="+mn-cs"/>
      </a:defRPr>
    </a:lvl3pPr>
    <a:lvl4pPr marL="1371600" algn="l" defTabSz="914400" rtl="0" eaLnBrk="1" latinLnBrk="0" hangingPunct="1">
      <a:defRPr lang="ru-MO" sz="1200" kern="1200">
        <a:solidFill>
          <a:schemeClr val="tx1"/>
        </a:solidFill>
        <a:latin typeface="+mn-lt"/>
        <a:ea typeface="+mn-ea"/>
        <a:cs typeface="+mn-cs"/>
      </a:defRPr>
    </a:lvl4pPr>
    <a:lvl5pPr marL="1828800" algn="l" defTabSz="914400" rtl="0" eaLnBrk="1" latinLnBrk="0" hangingPunct="1">
      <a:defRPr lang="ru-MO" sz="1200" kern="1200">
        <a:solidFill>
          <a:schemeClr val="tx1"/>
        </a:solidFill>
        <a:latin typeface="+mn-lt"/>
        <a:ea typeface="+mn-ea"/>
        <a:cs typeface="+mn-cs"/>
      </a:defRPr>
    </a:lvl5pPr>
    <a:lvl6pPr marL="2286000" algn="l" defTabSz="914400" rtl="0" eaLnBrk="1" latinLnBrk="0" hangingPunct="1">
      <a:defRPr lang="ru-MO" sz="1200" kern="1200">
        <a:solidFill>
          <a:schemeClr val="tx1"/>
        </a:solidFill>
        <a:latin typeface="+mn-lt"/>
        <a:ea typeface="+mn-ea"/>
        <a:cs typeface="+mn-cs"/>
      </a:defRPr>
    </a:lvl6pPr>
    <a:lvl7pPr marL="2743200" algn="l" defTabSz="914400" rtl="0" eaLnBrk="1" latinLnBrk="0" hangingPunct="1">
      <a:defRPr lang="ru-MO" sz="1200" kern="1200">
        <a:solidFill>
          <a:schemeClr val="tx1"/>
        </a:solidFill>
        <a:latin typeface="+mn-lt"/>
        <a:ea typeface="+mn-ea"/>
        <a:cs typeface="+mn-cs"/>
      </a:defRPr>
    </a:lvl7pPr>
    <a:lvl8pPr marL="3200400" algn="l" defTabSz="914400" rtl="0" eaLnBrk="1" latinLnBrk="0" hangingPunct="1">
      <a:defRPr lang="ru-MO" sz="1200" kern="1200">
        <a:solidFill>
          <a:schemeClr val="tx1"/>
        </a:solidFill>
        <a:latin typeface="+mn-lt"/>
        <a:ea typeface="+mn-ea"/>
        <a:cs typeface="+mn-cs"/>
      </a:defRPr>
    </a:lvl8pPr>
    <a:lvl9pPr marL="3657600" algn="l" defTabSz="914400" rtl="0" eaLnBrk="1" latinLnBrk="0" hangingPunct="1">
      <a:defRPr lang="ru-MO"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pPr rtl="0"/>
            <a:fld id="{0775476F-A808-1F46-A368-07984F6DA22E}" type="slidenum">
              <a:rPr lang="ru-RU" smtClean="0"/>
              <a:t>1</a:t>
            </a:fld>
            <a:endParaRPr lang="ru-RU"/>
          </a:p>
        </p:txBody>
      </p:sp>
    </p:spTree>
    <p:extLst>
      <p:ext uri="{BB962C8B-B14F-4D97-AF65-F5344CB8AC3E}">
        <p14:creationId xmlns:p14="http://schemas.microsoft.com/office/powerpoint/2010/main" val="1177844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MO"/>
            </a:defPPr>
          </a:lstStyle>
          <a:p>
            <a:pPr rtl="0"/>
            <a:endParaRPr lang="ru-RU"/>
          </a:p>
        </p:txBody>
      </p:sp>
      <p:sp>
        <p:nvSpPr>
          <p:cNvPr id="4" name="Номер слайда 3"/>
          <p:cNvSpPr>
            <a:spLocks noGrp="1"/>
          </p:cNvSpPr>
          <p:nvPr>
            <p:ph type="sldNum" sz="quarter" idx="5"/>
          </p:nvPr>
        </p:nvSpPr>
        <p:spPr/>
        <p:txBody>
          <a:bodyPr rtlCol="0"/>
          <a:lstStyle>
            <a:defPPr>
              <a:defRPr lang="ru-MO"/>
            </a:defPPr>
          </a:lstStyle>
          <a:p>
            <a:pPr rtl="0"/>
            <a:fld id="{0775476F-A808-1F46-A368-07984F6DA22E}" type="slidenum">
              <a:rPr lang="ru-RU" smtClean="0"/>
              <a:t>2</a:t>
            </a:fld>
            <a:endParaRPr lang="ru-RU"/>
          </a:p>
        </p:txBody>
      </p:sp>
    </p:spTree>
    <p:extLst>
      <p:ext uri="{BB962C8B-B14F-4D97-AF65-F5344CB8AC3E}">
        <p14:creationId xmlns:p14="http://schemas.microsoft.com/office/powerpoint/2010/main" val="3270232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pPr rtl="0"/>
            <a:fld id="{0775476F-A808-1F46-A368-07984F6DA22E}" type="slidenum">
              <a:rPr lang="ru-RU" smtClean="0"/>
              <a:t>3</a:t>
            </a:fld>
            <a:endParaRPr lang="ru-RU"/>
          </a:p>
        </p:txBody>
      </p:sp>
    </p:spTree>
    <p:extLst>
      <p:ext uri="{BB962C8B-B14F-4D97-AF65-F5344CB8AC3E}">
        <p14:creationId xmlns:p14="http://schemas.microsoft.com/office/powerpoint/2010/main" val="1726747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MO"/>
            </a:defPPr>
          </a:lstStyle>
          <a:p>
            <a:pPr rtl="0"/>
            <a:endParaRPr lang="ru-RU"/>
          </a:p>
        </p:txBody>
      </p:sp>
      <p:sp>
        <p:nvSpPr>
          <p:cNvPr id="4" name="Номер слайда 3"/>
          <p:cNvSpPr>
            <a:spLocks noGrp="1"/>
          </p:cNvSpPr>
          <p:nvPr>
            <p:ph type="sldNum" sz="quarter" idx="5"/>
          </p:nvPr>
        </p:nvSpPr>
        <p:spPr/>
        <p:txBody>
          <a:bodyPr rtlCol="0"/>
          <a:lstStyle>
            <a:defPPr>
              <a:defRPr lang="ru-MO"/>
            </a:defPPr>
          </a:lstStyle>
          <a:p>
            <a:pPr rtl="0"/>
            <a:fld id="{0775476F-A808-1F46-A368-07984F6DA22E}" type="slidenum">
              <a:rPr lang="ru-RU" smtClean="0"/>
              <a:t>5</a:t>
            </a:fld>
            <a:endParaRPr lang="ru-RU"/>
          </a:p>
        </p:txBody>
      </p:sp>
    </p:spTree>
    <p:extLst>
      <p:ext uri="{BB962C8B-B14F-4D97-AF65-F5344CB8AC3E}">
        <p14:creationId xmlns:p14="http://schemas.microsoft.com/office/powerpoint/2010/main" val="124288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solidFill>
          <a:schemeClr val="tx2"/>
        </a:solidFill>
        <a:effectLst/>
      </p:bgPr>
    </p:bg>
    <p:spTree>
      <p:nvGrpSpPr>
        <p:cNvPr id="1" name=""/>
        <p:cNvGrpSpPr/>
        <p:nvPr/>
      </p:nvGrpSpPr>
      <p:grpSpPr>
        <a:xfrm>
          <a:off x="0" y="0"/>
          <a:ext cx="0" cy="0"/>
          <a:chOff x="0" y="0"/>
          <a:chExt cx="0" cy="0"/>
        </a:xfrm>
      </p:grpSpPr>
      <p:pic>
        <p:nvPicPr>
          <p:cNvPr id="5" name="Рисунок 4" descr="Изображение, содержащее текст, растение&#10;&#10;Автоматически созданное описание">
            <a:extLst>
              <a:ext uri="{FF2B5EF4-FFF2-40B4-BE49-F238E27FC236}">
                <a16:creationId xmlns:a16="http://schemas.microsoft.com/office/drawing/2014/main" id="{A26D6E84-B5BE-5F3E-8B3F-1A46C7F307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7210" y="0"/>
            <a:ext cx="8392026" cy="6858000"/>
          </a:xfrm>
          <a:prstGeom prst="rect">
            <a:avLst/>
          </a:prstGeom>
        </p:spPr>
      </p:pic>
      <p:sp>
        <p:nvSpPr>
          <p:cNvPr id="7" name="Овал 6">
            <a:extLst>
              <a:ext uri="{FF2B5EF4-FFF2-40B4-BE49-F238E27FC236}">
                <a16:creationId xmlns:a16="http://schemas.microsoft.com/office/drawing/2014/main" id="{F0A7E03F-5776-960D-3CA6-7CE62AC96693}"/>
              </a:ext>
            </a:extLst>
          </p:cNvPr>
          <p:cNvSpPr/>
          <p:nvPr userDrawn="1"/>
        </p:nvSpPr>
        <p:spPr>
          <a:xfrm>
            <a:off x="3300284" y="654912"/>
            <a:ext cx="5591432" cy="55914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cxnSp>
        <p:nvCxnSpPr>
          <p:cNvPr id="9" name="Прямая соединительная линия 8">
            <a:extLst>
              <a:ext uri="{FF2B5EF4-FFF2-40B4-BE49-F238E27FC236}">
                <a16:creationId xmlns:a16="http://schemas.microsoft.com/office/drawing/2014/main" id="{6A7464AF-3FD6-6193-CC95-A941ECE17B9D}"/>
              </a:ext>
            </a:extLst>
          </p:cNvPr>
          <p:cNvCxnSpPr>
            <a:cxnSpLocks/>
          </p:cNvCxnSpPr>
          <p:nvPr userDrawn="1"/>
        </p:nvCxnSpPr>
        <p:spPr>
          <a:xfrm>
            <a:off x="4359876" y="4300155"/>
            <a:ext cx="3472249" cy="0"/>
          </a:xfrm>
          <a:prstGeom prst="line">
            <a:avLst/>
          </a:prstGeom>
          <a:ln w="19050">
            <a:solidFill>
              <a:schemeClr val="accent1"/>
            </a:solidFill>
          </a:ln>
        </p:spPr>
        <p:style>
          <a:lnRef idx="1">
            <a:schemeClr val="dk1"/>
          </a:lnRef>
          <a:fillRef idx="0">
            <a:schemeClr val="dk1"/>
          </a:fillRef>
          <a:effectRef idx="0">
            <a:schemeClr val="dk1"/>
          </a:effectRef>
          <a:fontRef idx="minor">
            <a:schemeClr val="tx1"/>
          </a:fontRef>
        </p:style>
      </p:cxnSp>
      <p:pic>
        <p:nvPicPr>
          <p:cNvPr id="11" name="Рисунок 10" descr="Изображение, содержащее текст&#10;&#10;Автоматически созданное описание">
            <a:extLst>
              <a:ext uri="{FF2B5EF4-FFF2-40B4-BE49-F238E27FC236}">
                <a16:creationId xmlns:a16="http://schemas.microsoft.com/office/drawing/2014/main" id="{E5214731-3110-8D76-56DF-63353710419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9961" y="4157464"/>
            <a:ext cx="972078" cy="285381"/>
          </a:xfrm>
          <a:prstGeom prst="rect">
            <a:avLst/>
          </a:prstGeom>
        </p:spPr>
      </p:pic>
      <p:sp>
        <p:nvSpPr>
          <p:cNvPr id="17" name="Овал 16">
            <a:extLst>
              <a:ext uri="{FF2B5EF4-FFF2-40B4-BE49-F238E27FC236}">
                <a16:creationId xmlns:a16="http://schemas.microsoft.com/office/drawing/2014/main" id="{516369FF-9501-1944-3E3F-46CBFD515D8D}"/>
              </a:ext>
            </a:extLst>
          </p:cNvPr>
          <p:cNvSpPr/>
          <p:nvPr userDrawn="1"/>
        </p:nvSpPr>
        <p:spPr>
          <a:xfrm>
            <a:off x="3447535" y="807312"/>
            <a:ext cx="5296930" cy="529693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3" name="Рисунок 12" descr="Изображение керамического изделия, фарфора&#10;&#10;Автоматически созданное описание">
            <a:extLst>
              <a:ext uri="{FF2B5EF4-FFF2-40B4-BE49-F238E27FC236}">
                <a16:creationId xmlns:a16="http://schemas.microsoft.com/office/drawing/2014/main" id="{AB1576B0-66ED-3F92-2AF8-4EF965E4E3F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19338" y="4814449"/>
            <a:ext cx="1668775" cy="1621434"/>
          </a:xfrm>
          <a:prstGeom prst="rect">
            <a:avLst/>
          </a:prstGeom>
        </p:spPr>
      </p:pic>
      <p:pic>
        <p:nvPicPr>
          <p:cNvPr id="15" name="Рисунок 14">
            <a:extLst>
              <a:ext uri="{FF2B5EF4-FFF2-40B4-BE49-F238E27FC236}">
                <a16:creationId xmlns:a16="http://schemas.microsoft.com/office/drawing/2014/main" id="{9E576603-B88C-9F7F-98A5-E94BD2C23E6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30777" y="1164252"/>
            <a:ext cx="818801" cy="845501"/>
          </a:xfrm>
          <a:prstGeom prst="rect">
            <a:avLst/>
          </a:prstGeom>
        </p:spPr>
      </p:pic>
      <p:sp>
        <p:nvSpPr>
          <p:cNvPr id="2" name="Заголовок 1">
            <a:extLst>
              <a:ext uri="{FF2B5EF4-FFF2-40B4-BE49-F238E27FC236}">
                <a16:creationId xmlns:a16="http://schemas.microsoft.com/office/drawing/2014/main" id="{494248F2-5264-4601-AA0B-6C092F77F2DD}"/>
              </a:ext>
            </a:extLst>
          </p:cNvPr>
          <p:cNvSpPr>
            <a:spLocks noGrp="1"/>
          </p:cNvSpPr>
          <p:nvPr>
            <p:ph type="ctrTitle"/>
          </p:nvPr>
        </p:nvSpPr>
        <p:spPr>
          <a:xfrm>
            <a:off x="2749296" y="2660904"/>
            <a:ext cx="6693408" cy="1088136"/>
          </a:xfrm>
        </p:spPr>
        <p:txBody>
          <a:bodyPr rtlCol="0" anchor="b">
            <a:noAutofit/>
          </a:bodyPr>
          <a:lstStyle>
            <a:lvl1pPr algn="ctr">
              <a:defRPr lang="ru-MO" sz="4600"/>
            </a:lvl1pPr>
          </a:lstStyle>
          <a:p>
            <a:pPr rtl="0"/>
            <a:r>
              <a:rPr lang="ru-RU" noProof="0"/>
              <a:t>Образец заголовка</a:t>
            </a:r>
          </a:p>
        </p:txBody>
      </p:sp>
      <p:sp>
        <p:nvSpPr>
          <p:cNvPr id="3" name="Подзаголовок 2">
            <a:extLst>
              <a:ext uri="{FF2B5EF4-FFF2-40B4-BE49-F238E27FC236}">
                <a16:creationId xmlns:a16="http://schemas.microsoft.com/office/drawing/2014/main" id="{DCFB69D3-5632-4285-A209-9DCA67DA668C}"/>
              </a:ext>
            </a:extLst>
          </p:cNvPr>
          <p:cNvSpPr>
            <a:spLocks noGrp="1"/>
          </p:cNvSpPr>
          <p:nvPr>
            <p:ph type="subTitle" idx="1"/>
          </p:nvPr>
        </p:nvSpPr>
        <p:spPr>
          <a:xfrm>
            <a:off x="4596384" y="2267712"/>
            <a:ext cx="2999232" cy="438912"/>
          </a:xfrm>
        </p:spPr>
        <p:txBody>
          <a:bodyPr rtlCol="0"/>
          <a:lstStyle>
            <a:lvl1pPr marL="0" indent="0" algn="ctr">
              <a:buNone/>
              <a:defRPr lang="ru-MO" sz="2400"/>
            </a:lvl1pPr>
            <a:lvl2pPr marL="457200" indent="0" algn="ctr">
              <a:buNone/>
              <a:defRPr lang="ru-MO" sz="2000"/>
            </a:lvl2pPr>
            <a:lvl3pPr marL="914400" indent="0" algn="ctr">
              <a:buNone/>
              <a:defRPr lang="ru-MO" sz="1800"/>
            </a:lvl3pPr>
            <a:lvl4pPr marL="1371600" indent="0" algn="ctr">
              <a:buNone/>
              <a:defRPr lang="ru-MO" sz="1600"/>
            </a:lvl4pPr>
            <a:lvl5pPr marL="1828800" indent="0" algn="ctr">
              <a:buNone/>
              <a:defRPr lang="ru-MO" sz="1600"/>
            </a:lvl5pPr>
            <a:lvl6pPr marL="2286000" indent="0" algn="ctr">
              <a:buNone/>
              <a:defRPr lang="ru-MO" sz="1600"/>
            </a:lvl6pPr>
            <a:lvl7pPr marL="2743200" indent="0" algn="ctr">
              <a:buNone/>
              <a:defRPr lang="ru-MO" sz="1600"/>
            </a:lvl7pPr>
            <a:lvl8pPr marL="3200400" indent="0" algn="ctr">
              <a:buNone/>
              <a:defRPr lang="ru-MO" sz="1600"/>
            </a:lvl8pPr>
            <a:lvl9pPr marL="3657600" indent="0" algn="ctr">
              <a:buNone/>
              <a:defRPr lang="ru-MO" sz="1600"/>
            </a:lvl9pPr>
          </a:lstStyle>
          <a:p>
            <a:pPr rtl="0"/>
            <a:r>
              <a:rPr lang="ru-RU" noProof="0"/>
              <a:t>Образец подзаголовка</a:t>
            </a:r>
          </a:p>
        </p:txBody>
      </p:sp>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Заголовок и контент">
    <p:bg>
      <p:bgPr>
        <a:solidFill>
          <a:schemeClr val="tx2"/>
        </a:solid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BEB05881-FB11-43E8-CCDD-8C12CDB4FE47}"/>
              </a:ext>
            </a:extLst>
          </p:cNvPr>
          <p:cNvSpPr/>
          <p:nvPr userDrawn="1"/>
        </p:nvSpPr>
        <p:spPr>
          <a:xfrm>
            <a:off x="838199" y="196052"/>
            <a:ext cx="10515601" cy="1686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9" name="Рисунок 8" descr="Изображение ткани&#10;&#10;Автоматически созданное описание">
            <a:extLst>
              <a:ext uri="{FF2B5EF4-FFF2-40B4-BE49-F238E27FC236}">
                <a16:creationId xmlns:a16="http://schemas.microsoft.com/office/drawing/2014/main" id="{A4941BBB-13FC-2ACE-1A50-C0F465531B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5314950" y="-64113"/>
            <a:ext cx="1562100" cy="4394200"/>
          </a:xfrm>
          <a:prstGeom prst="rect">
            <a:avLst/>
          </a:prstGeom>
        </p:spPr>
      </p:pic>
      <p:sp>
        <p:nvSpPr>
          <p:cNvPr id="11" name="Прямоугольник 10">
            <a:extLst>
              <a:ext uri="{FF2B5EF4-FFF2-40B4-BE49-F238E27FC236}">
                <a16:creationId xmlns:a16="http://schemas.microsoft.com/office/drawing/2014/main" id="{D8BE9E36-E9D5-3FA6-EE22-A6E5CE13C462}"/>
              </a:ext>
            </a:extLst>
          </p:cNvPr>
          <p:cNvSpPr/>
          <p:nvPr userDrawn="1"/>
        </p:nvSpPr>
        <p:spPr>
          <a:xfrm>
            <a:off x="995423"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3" name="Рисунок 12" descr="Изображение цветка, растения&#10;&#10;Автоматически созданное описание">
            <a:extLst>
              <a:ext uri="{FF2B5EF4-FFF2-40B4-BE49-F238E27FC236}">
                <a16:creationId xmlns:a16="http://schemas.microsoft.com/office/drawing/2014/main" id="{479E4054-0885-457B-35B3-A9B26ED936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4869421" y="459092"/>
            <a:ext cx="749300" cy="2755900"/>
          </a:xfrm>
          <a:prstGeom prst="rect">
            <a:avLst/>
          </a:prstGeom>
        </p:spPr>
      </p:pic>
      <p:sp>
        <p:nvSpPr>
          <p:cNvPr id="2" name="Заголовок 1">
            <a:extLst>
              <a:ext uri="{FF2B5EF4-FFF2-40B4-BE49-F238E27FC236}">
                <a16:creationId xmlns:a16="http://schemas.microsoft.com/office/drawing/2014/main" id="{3CD97974-B93C-4C96-B3F6-F69E3D6DE6CA}"/>
              </a:ext>
            </a:extLst>
          </p:cNvPr>
          <p:cNvSpPr>
            <a:spLocks noGrp="1"/>
          </p:cNvSpPr>
          <p:nvPr>
            <p:ph type="title"/>
          </p:nvPr>
        </p:nvSpPr>
        <p:spPr>
          <a:xfrm>
            <a:off x="838200" y="484632"/>
            <a:ext cx="10515600" cy="1133856"/>
          </a:xfrm>
        </p:spPr>
        <p:txBody>
          <a:bodyPr rtlCol="0"/>
          <a:lstStyle>
            <a:lvl1pPr algn="ctr">
              <a:defRPr lang="ru-MO">
                <a:latin typeface="Baskerville" panose="02020502070401020303" pitchFamily="18" charset="0"/>
                <a:ea typeface="Baskerville" panose="02020502070401020303" pitchFamily="18" charset="0"/>
              </a:defRPr>
            </a:lvl1pPr>
          </a:lstStyle>
          <a:p>
            <a:pPr rtl="0"/>
            <a:r>
              <a:rPr lang="ru-RU" noProof="0"/>
              <a:t>Образец заголовка</a:t>
            </a:r>
          </a:p>
        </p:txBody>
      </p:sp>
      <p:sp>
        <p:nvSpPr>
          <p:cNvPr id="3" name="Объект 2">
            <a:extLst>
              <a:ext uri="{FF2B5EF4-FFF2-40B4-BE49-F238E27FC236}">
                <a16:creationId xmlns:a16="http://schemas.microsoft.com/office/drawing/2014/main" id="{8A6FC6F2-80B4-49A7-9448-33FE2DF0E967}"/>
              </a:ext>
            </a:extLst>
          </p:cNvPr>
          <p:cNvSpPr>
            <a:spLocks noGrp="1"/>
          </p:cNvSpPr>
          <p:nvPr>
            <p:ph idx="1" hasCustomPrompt="1"/>
          </p:nvPr>
        </p:nvSpPr>
        <p:spPr>
          <a:xfrm>
            <a:off x="838200" y="2990088"/>
            <a:ext cx="10515600" cy="3474720"/>
          </a:xfrm>
        </p:spPr>
        <p:txBody>
          <a:bodyPr rtlCol="0"/>
          <a:lstStyle>
            <a:lvl1pPr>
              <a:defRPr lang="ru-MO">
                <a:latin typeface="Gill Sans Nova Light" panose="020F0302020204030204" pitchFamily="34" charset="0"/>
                <a:cs typeface="Gill Sans Nova Light" panose="020F0302020204030204" pitchFamily="34" charset="0"/>
              </a:defRPr>
            </a:lvl1pPr>
            <a:lvl2pPr>
              <a:defRPr lang="ru-MO">
                <a:latin typeface="Gill Sans Nova Light" panose="020F0302020204030204" pitchFamily="34" charset="0"/>
                <a:cs typeface="Gill Sans Nova Light" panose="020F0302020204030204" pitchFamily="34" charset="0"/>
              </a:defRPr>
            </a:lvl2pPr>
            <a:lvl3pPr>
              <a:defRPr lang="ru-MO">
                <a:latin typeface="Gill Sans Nova Light" panose="020F0302020204030204" pitchFamily="34" charset="0"/>
                <a:cs typeface="Gill Sans Nova Light" panose="020F0302020204030204" pitchFamily="34" charset="0"/>
              </a:defRPr>
            </a:lvl3pPr>
            <a:lvl4pPr>
              <a:defRPr lang="ru-MO">
                <a:latin typeface="Gill Sans Nova Light" panose="020F0302020204030204" pitchFamily="34" charset="0"/>
                <a:cs typeface="Gill Sans Nova Light" panose="020F0302020204030204" pitchFamily="34" charset="0"/>
              </a:defRPr>
            </a:lvl4pPr>
            <a:lvl5pPr>
              <a:defRPr lang="ru-MO">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14" name="Нижний колонтитул 13">
            <a:extLst>
              <a:ext uri="{FF2B5EF4-FFF2-40B4-BE49-F238E27FC236}">
                <a16:creationId xmlns:a16="http://schemas.microsoft.com/office/drawing/2014/main" id="{C6C79F3B-6B68-BA3C-6CBE-C26E339E450E}"/>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15" name="Номер слайда 14">
            <a:extLst>
              <a:ext uri="{FF2B5EF4-FFF2-40B4-BE49-F238E27FC236}">
                <a16:creationId xmlns:a16="http://schemas.microsoft.com/office/drawing/2014/main" id="{9D503431-982D-5D35-88BF-09474F76D65D}"/>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3791044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5068407D-A1C4-B842-0C34-B2DE8AD312D3}"/>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8" name="Прямоугольник 7">
            <a:extLst>
              <a:ext uri="{FF2B5EF4-FFF2-40B4-BE49-F238E27FC236}">
                <a16:creationId xmlns:a16="http://schemas.microsoft.com/office/drawing/2014/main" id="{DA1AE7FB-DFC0-DCDA-47AD-6ED81A6427FA}"/>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0" name="Рисунок 9" descr="Изображение моллюска, насекомого&#10;&#10;Автоматически созданное описание">
            <a:extLst>
              <a:ext uri="{FF2B5EF4-FFF2-40B4-BE49-F238E27FC236}">
                <a16:creationId xmlns:a16="http://schemas.microsoft.com/office/drawing/2014/main" id="{7A4DFCBA-879E-D6C9-9F81-B4F9225423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2" name="Заголовок 1">
            <a:extLst>
              <a:ext uri="{FF2B5EF4-FFF2-40B4-BE49-F238E27FC236}">
                <a16:creationId xmlns:a16="http://schemas.microsoft.com/office/drawing/2014/main" id="{B8562BF3-1BFC-6948-02E0-8A1C121C387A}"/>
              </a:ext>
            </a:extLst>
          </p:cNvPr>
          <p:cNvSpPr>
            <a:spLocks noGrp="1"/>
          </p:cNvSpPr>
          <p:nvPr>
            <p:ph type="title"/>
          </p:nvPr>
        </p:nvSpPr>
        <p:spPr>
          <a:xfrm>
            <a:off x="381000" y="381000"/>
            <a:ext cx="11430000" cy="1325563"/>
          </a:xfrm>
        </p:spPr>
        <p:txBody>
          <a:bodyPr rtlCol="0"/>
          <a:lstStyle>
            <a:lvl1pPr algn="ctr">
              <a:defRPr lang="ru-MO"/>
            </a:lvl1pPr>
          </a:lstStyle>
          <a:p>
            <a:pPr rtl="0"/>
            <a:r>
              <a:rPr lang="ru-RU" noProof="0"/>
              <a:t>Образец заголовка</a:t>
            </a:r>
          </a:p>
        </p:txBody>
      </p:sp>
      <p:sp>
        <p:nvSpPr>
          <p:cNvPr id="3" name="Нижний колонтитул 2">
            <a:extLst>
              <a:ext uri="{FF2B5EF4-FFF2-40B4-BE49-F238E27FC236}">
                <a16:creationId xmlns:a16="http://schemas.microsoft.com/office/drawing/2014/main" id="{E158D7F8-0920-52BA-580D-07249122876C}"/>
              </a:ext>
            </a:extLst>
          </p:cNvPr>
          <p:cNvSpPr>
            <a:spLocks noGrp="1"/>
          </p:cNvSpPr>
          <p:nvPr>
            <p:ph type="ftr" sz="quarter" idx="10"/>
          </p:nvPr>
        </p:nvSpPr>
        <p:spPr/>
        <p:txBody>
          <a:bodyPr rtlCol="0"/>
          <a:lstStyle>
            <a:defPPr>
              <a:defRPr lang="ru-MO"/>
            </a:defPPr>
          </a:lstStyle>
          <a:p>
            <a:pPr rtl="0"/>
            <a:r>
              <a:rPr lang="ru-RU" noProof="0"/>
              <a:t>Заголовок презентации</a:t>
            </a:r>
          </a:p>
        </p:txBody>
      </p:sp>
      <p:sp>
        <p:nvSpPr>
          <p:cNvPr id="4" name="Номер слайда 3">
            <a:extLst>
              <a:ext uri="{FF2B5EF4-FFF2-40B4-BE49-F238E27FC236}">
                <a16:creationId xmlns:a16="http://schemas.microsoft.com/office/drawing/2014/main" id="{9E6611EB-89A4-4C55-4032-4D0C418398DB}"/>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
        <p:nvSpPr>
          <p:cNvPr id="12" name="Объект 11">
            <a:extLst>
              <a:ext uri="{FF2B5EF4-FFF2-40B4-BE49-F238E27FC236}">
                <a16:creationId xmlns:a16="http://schemas.microsoft.com/office/drawing/2014/main" id="{C6963F99-41C3-5ED4-AAD8-B904145CC7EA}"/>
              </a:ext>
            </a:extLst>
          </p:cNvPr>
          <p:cNvSpPr>
            <a:spLocks noGrp="1"/>
          </p:cNvSpPr>
          <p:nvPr>
            <p:ph sz="quarter" idx="12" hasCustomPrompt="1"/>
          </p:nvPr>
        </p:nvSpPr>
        <p:spPr>
          <a:xfrm>
            <a:off x="975360" y="2615184"/>
            <a:ext cx="10241280" cy="3319272"/>
          </a:xfrm>
        </p:spPr>
        <p:txBody>
          <a:bodyPr rtlCol="0"/>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Tree>
    <p:extLst>
      <p:ext uri="{BB962C8B-B14F-4D97-AF65-F5344CB8AC3E}">
        <p14:creationId xmlns:p14="http://schemas.microsoft.com/office/powerpoint/2010/main" val="2918034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sp>
        <p:nvSpPr>
          <p:cNvPr id="16" name="Прямоугольник 15">
            <a:extLst>
              <a:ext uri="{FF2B5EF4-FFF2-40B4-BE49-F238E27FC236}">
                <a16:creationId xmlns:a16="http://schemas.microsoft.com/office/drawing/2014/main" id="{B2F7EB7A-F5B6-E308-68EE-3065E2B039A6}"/>
              </a:ext>
            </a:extLst>
          </p:cNvPr>
          <p:cNvSpPr/>
          <p:nvPr userDrawn="1"/>
        </p:nvSpPr>
        <p:spPr>
          <a:xfrm>
            <a:off x="0" y="0"/>
            <a:ext cx="4873752"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36" name="Рисунок 35" descr="Дерево крупным планом&#10;&#10;Описание создано автоматически со средней степенью достоверности">
            <a:extLst>
              <a:ext uri="{FF2B5EF4-FFF2-40B4-BE49-F238E27FC236}">
                <a16:creationId xmlns:a16="http://schemas.microsoft.com/office/drawing/2014/main" id="{FED57607-56F6-9FD5-F0A8-DE0BCFE896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866459" flipH="1">
            <a:off x="2282032" y="1589693"/>
            <a:ext cx="970220" cy="2236127"/>
          </a:xfrm>
          <a:prstGeom prst="rect">
            <a:avLst/>
          </a:prstGeom>
        </p:spPr>
      </p:pic>
      <p:sp>
        <p:nvSpPr>
          <p:cNvPr id="2" name="Заголовок 1">
            <a:extLst>
              <a:ext uri="{FF2B5EF4-FFF2-40B4-BE49-F238E27FC236}">
                <a16:creationId xmlns:a16="http://schemas.microsoft.com/office/drawing/2014/main" id="{5A0D1FF5-7EF8-4250-A259-43050ABBD3B6}"/>
              </a:ext>
            </a:extLst>
          </p:cNvPr>
          <p:cNvSpPr>
            <a:spLocks noGrp="1"/>
          </p:cNvSpPr>
          <p:nvPr>
            <p:ph type="title"/>
          </p:nvPr>
        </p:nvSpPr>
        <p:spPr>
          <a:xfrm>
            <a:off x="6291072" y="978408"/>
            <a:ext cx="4974336" cy="1325880"/>
          </a:xfrm>
        </p:spPr>
        <p:txBody>
          <a:bodyPr rtlCol="0"/>
          <a:lstStyle>
            <a:defPPr>
              <a:defRPr lang="ru-MO"/>
            </a:defPPr>
          </a:lstStyle>
          <a:p>
            <a:pPr rtl="0"/>
            <a:r>
              <a:rPr lang="ru-RU" noProof="0"/>
              <a:t>Образец заголовка</a:t>
            </a:r>
          </a:p>
        </p:txBody>
      </p:sp>
      <p:sp>
        <p:nvSpPr>
          <p:cNvPr id="8" name="Нижний колонтитул 7">
            <a:extLst>
              <a:ext uri="{FF2B5EF4-FFF2-40B4-BE49-F238E27FC236}">
                <a16:creationId xmlns:a16="http://schemas.microsoft.com/office/drawing/2014/main" id="{3A51CCCC-1589-401D-AE98-FC28716301EF}"/>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9" name="Номер слайда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
        <p:nvSpPr>
          <p:cNvPr id="29" name="Текст 2">
            <a:extLst>
              <a:ext uri="{FF2B5EF4-FFF2-40B4-BE49-F238E27FC236}">
                <a16:creationId xmlns:a16="http://schemas.microsoft.com/office/drawing/2014/main" id="{DEF26CDF-94D4-BA22-7D14-8D3289040C90}"/>
              </a:ext>
            </a:extLst>
          </p:cNvPr>
          <p:cNvSpPr>
            <a:spLocks noGrp="1"/>
          </p:cNvSpPr>
          <p:nvPr>
            <p:ph type="body" idx="1" hasCustomPrompt="1"/>
          </p:nvPr>
        </p:nvSpPr>
        <p:spPr>
          <a:xfrm>
            <a:off x="6291072" y="2322576"/>
            <a:ext cx="5065776" cy="448056"/>
          </a:xfrm>
        </p:spPr>
        <p:txBody>
          <a:bodyPr rtlCol="0" anchor="b">
            <a:normAutofit/>
          </a:bodyPr>
          <a:lstStyle>
            <a:lvl1pPr marL="0" indent="0">
              <a:buFont typeface="Arial" panose="020B0604020202020204" pitchFamily="34" charse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30" name="Объект 3">
            <a:extLst>
              <a:ext uri="{FF2B5EF4-FFF2-40B4-BE49-F238E27FC236}">
                <a16:creationId xmlns:a16="http://schemas.microsoft.com/office/drawing/2014/main" id="{0017BF0C-B2B7-932F-A9AE-5BFAE4AB5C4D}"/>
              </a:ext>
            </a:extLst>
          </p:cNvPr>
          <p:cNvSpPr>
            <a:spLocks noGrp="1"/>
          </p:cNvSpPr>
          <p:nvPr>
            <p:ph sz="half" idx="2" hasCustomPrompt="1"/>
          </p:nvPr>
        </p:nvSpPr>
        <p:spPr>
          <a:xfrm>
            <a:off x="6289612" y="2770632"/>
            <a:ext cx="5065776" cy="1554480"/>
          </a:xfrm>
        </p:spPr>
        <p:txBody>
          <a:bodyPr rtlCol="0">
            <a:normAutofit/>
          </a:bodyPr>
          <a:lstStyle>
            <a:lvl1pPr marL="228600" indent="-228600">
              <a:buClr>
                <a:srgbClr val="73292A"/>
              </a:buClr>
              <a:buFont typeface="Arial" panose="020B0604020202020204" pitchFamily="34" charset="0"/>
              <a:buChar char="•"/>
              <a:defRPr lang="ru-MO" sz="1600"/>
            </a:lvl1pPr>
            <a:lvl2pPr marL="685800" indent="-228600">
              <a:buClr>
                <a:srgbClr val="73292A"/>
              </a:buClr>
              <a:buFont typeface="Arial" panose="020B0604020202020204" pitchFamily="34" charset="0"/>
              <a:buChar char="•"/>
              <a:defRPr lang="ru-MO" sz="1400"/>
            </a:lvl2pPr>
            <a:lvl3pPr marL="1143000" indent="-228600">
              <a:buClr>
                <a:srgbClr val="73292A"/>
              </a:buClr>
              <a:buFont typeface="Arial" panose="020B0604020202020204" pitchFamily="34" charset="0"/>
              <a:buChar char="•"/>
              <a:defRPr lang="ru-MO" sz="1200"/>
            </a:lvl3pPr>
            <a:lvl4pPr marL="1600200" indent="-228600">
              <a:buClr>
                <a:srgbClr val="73292A"/>
              </a:buClr>
              <a:buFont typeface="Arial" panose="020B0604020202020204" pitchFamily="34" charset="0"/>
              <a:buChar char="•"/>
              <a:defRPr lang="ru-MO" sz="1100"/>
            </a:lvl4pPr>
            <a:lvl5pPr marL="2057400" indent="-228600">
              <a:buClr>
                <a:srgbClr val="73292A"/>
              </a:buClr>
              <a:buFont typeface="Arial" panose="020B0604020202020204" pitchFamily="34" charset="0"/>
              <a:buChar cha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31" name="Текст 4">
            <a:extLst>
              <a:ext uri="{FF2B5EF4-FFF2-40B4-BE49-F238E27FC236}">
                <a16:creationId xmlns:a16="http://schemas.microsoft.com/office/drawing/2014/main" id="{DEAB8B47-DF86-7C9F-F027-2D4D22B2EA50}"/>
              </a:ext>
            </a:extLst>
          </p:cNvPr>
          <p:cNvSpPr>
            <a:spLocks noGrp="1"/>
          </p:cNvSpPr>
          <p:nvPr>
            <p:ph type="body" sz="quarter" idx="3" hasCustomPrompt="1"/>
          </p:nvPr>
        </p:nvSpPr>
        <p:spPr>
          <a:xfrm>
            <a:off x="6289612" y="4361688"/>
            <a:ext cx="5065776" cy="448056"/>
          </a:xfrm>
        </p:spPr>
        <p:txBody>
          <a:bodyPr rtlCol="0" anchor="b">
            <a:normAutofit/>
          </a:bodyPr>
          <a:lstStyle>
            <a:lvl1pPr marL="0" indent="0">
              <a:buFont typeface="Arial" panose="020B0604020202020204" pitchFamily="34" charse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32" name="Объект 5">
            <a:extLst>
              <a:ext uri="{FF2B5EF4-FFF2-40B4-BE49-F238E27FC236}">
                <a16:creationId xmlns:a16="http://schemas.microsoft.com/office/drawing/2014/main" id="{9BEB2D80-6263-5794-6A1A-CFF345F7A92E}"/>
              </a:ext>
            </a:extLst>
          </p:cNvPr>
          <p:cNvSpPr>
            <a:spLocks noGrp="1"/>
          </p:cNvSpPr>
          <p:nvPr>
            <p:ph sz="quarter" idx="4" hasCustomPrompt="1"/>
          </p:nvPr>
        </p:nvSpPr>
        <p:spPr>
          <a:xfrm>
            <a:off x="6289612" y="4791456"/>
            <a:ext cx="5065776" cy="1408176"/>
          </a:xfrm>
        </p:spPr>
        <p:txBody>
          <a:bodyPr rtlCol="0">
            <a:normAutofit/>
          </a:bodyPr>
          <a:lstStyle>
            <a:lvl1pPr>
              <a:buClr>
                <a:srgbClr val="73292A"/>
              </a:buClr>
              <a:defRPr lang="ru-MO" sz="1600"/>
            </a:lvl1pPr>
            <a:lvl2pPr>
              <a:buClr>
                <a:srgbClr val="73292A"/>
              </a:buClr>
              <a:defRPr lang="ru-MO" sz="1400"/>
            </a:lvl2pPr>
            <a:lvl3pPr>
              <a:buClr>
                <a:srgbClr val="73292A"/>
              </a:buClr>
              <a:defRPr lang="ru-MO" sz="1200"/>
            </a:lvl3pPr>
            <a:lvl4pPr>
              <a:buClr>
                <a:srgbClr val="73292A"/>
              </a:buClr>
              <a:defRPr lang="ru-MO" sz="1100"/>
            </a:lvl4pPr>
            <a:lvl5pPr>
              <a:buClr>
                <a:srgbClr val="73292A"/>
              </a:buCl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pic>
        <p:nvPicPr>
          <p:cNvPr id="38" name="Рисунок 37" descr="Группа цветов&#10;&#10;Описание создано автоматически с низкой степенью достоверности">
            <a:extLst>
              <a:ext uri="{FF2B5EF4-FFF2-40B4-BE49-F238E27FC236}">
                <a16:creationId xmlns:a16="http://schemas.microsoft.com/office/drawing/2014/main" id="{5B08C513-7071-2499-7E9D-CFD5A027C09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19083" y="2260473"/>
            <a:ext cx="1245309" cy="2314810"/>
          </a:xfrm>
          <a:prstGeom prst="rect">
            <a:avLst/>
          </a:prstGeom>
        </p:spPr>
      </p:pic>
      <p:sp>
        <p:nvSpPr>
          <p:cNvPr id="34" name="Текст 33">
            <a:extLst>
              <a:ext uri="{FF2B5EF4-FFF2-40B4-BE49-F238E27FC236}">
                <a16:creationId xmlns:a16="http://schemas.microsoft.com/office/drawing/2014/main" id="{BD46E6E9-39FE-B605-0786-F7F7E656F9B0}"/>
              </a:ext>
            </a:extLst>
          </p:cNvPr>
          <p:cNvSpPr>
            <a:spLocks noGrp="1"/>
          </p:cNvSpPr>
          <p:nvPr>
            <p:ph type="body" sz="quarter" idx="13" hasCustomPrompt="1"/>
          </p:nvPr>
        </p:nvSpPr>
        <p:spPr>
          <a:xfrm>
            <a:off x="466344" y="1426464"/>
            <a:ext cx="3922776" cy="4242816"/>
          </a:xfrm>
        </p:spPr>
        <p:txBody>
          <a:bodyPr rtlCol="0" anchor="ctr">
            <a:normAutofit/>
          </a:bodyPr>
          <a:lstStyle>
            <a:lvl1pPr marL="0" indent="0" algn="ctr">
              <a:spcBef>
                <a:spcPts val="0"/>
              </a:spcBef>
              <a:buNone/>
              <a:defRPr lang="ru-MO" sz="30000">
                <a:solidFill>
                  <a:schemeClr val="bg1"/>
                </a:solidFill>
                <a:latin typeface="Times New Roman" panose="02020603050405020304" pitchFamily="18" charset="0"/>
                <a:cs typeface="+mj-cs"/>
              </a:defRPr>
            </a:lvl1pPr>
          </a:lstStyle>
          <a:p>
            <a:pPr lvl="0" rtl="0"/>
            <a:r>
              <a:rPr lang="ru-RU" noProof="0"/>
              <a:t>X</a:t>
            </a:r>
          </a:p>
        </p:txBody>
      </p:sp>
    </p:spTree>
    <p:extLst>
      <p:ext uri="{BB962C8B-B14F-4D97-AF65-F5344CB8AC3E}">
        <p14:creationId xmlns:p14="http://schemas.microsoft.com/office/powerpoint/2010/main" val="40624600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1_Сравнение">
    <p:bg>
      <p:bgPr>
        <a:solidFill>
          <a:schemeClr val="tx2"/>
        </a:solidFill>
        <a:effectLst/>
      </p:bgPr>
    </p:bg>
    <p:spTree>
      <p:nvGrpSpPr>
        <p:cNvPr id="1" name=""/>
        <p:cNvGrpSpPr/>
        <p:nvPr/>
      </p:nvGrpSpPr>
      <p:grpSpPr>
        <a:xfrm>
          <a:off x="0" y="0"/>
          <a:ext cx="0" cy="0"/>
          <a:chOff x="0" y="0"/>
          <a:chExt cx="0" cy="0"/>
        </a:xfrm>
      </p:grpSpPr>
      <p:sp>
        <p:nvSpPr>
          <p:cNvPr id="10" name="Прямоугольник 9">
            <a:extLst>
              <a:ext uri="{FF2B5EF4-FFF2-40B4-BE49-F238E27FC236}">
                <a16:creationId xmlns:a16="http://schemas.microsoft.com/office/drawing/2014/main" id="{588546F5-5752-9595-980A-9978EC65B179}"/>
              </a:ext>
            </a:extLst>
          </p:cNvPr>
          <p:cNvSpPr/>
          <p:nvPr userDrawn="1"/>
        </p:nvSpPr>
        <p:spPr>
          <a:xfrm>
            <a:off x="491679" y="319214"/>
            <a:ext cx="11208641" cy="5857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cxnSp>
        <p:nvCxnSpPr>
          <p:cNvPr id="12" name="Прямая соединительная линия 11">
            <a:extLst>
              <a:ext uri="{FF2B5EF4-FFF2-40B4-BE49-F238E27FC236}">
                <a16:creationId xmlns:a16="http://schemas.microsoft.com/office/drawing/2014/main" id="{788B1DFD-B7E9-D65B-0A47-8D442617B0D0}"/>
              </a:ext>
            </a:extLst>
          </p:cNvPr>
          <p:cNvCxnSpPr>
            <a:cxnSpLocks/>
          </p:cNvCxnSpPr>
          <p:nvPr userDrawn="1"/>
        </p:nvCxnSpPr>
        <p:spPr>
          <a:xfrm>
            <a:off x="837235" y="1767119"/>
            <a:ext cx="1051656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Рисунок 13" descr="Изображение моллюска, насекомого&#10;&#10;Автоматически созданное описание">
            <a:extLst>
              <a:ext uri="{FF2B5EF4-FFF2-40B4-BE49-F238E27FC236}">
                <a16:creationId xmlns:a16="http://schemas.microsoft.com/office/drawing/2014/main" id="{4190CCC3-E5E8-9E96-318B-F3F62E2328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5658" y="1631192"/>
            <a:ext cx="1207554" cy="354511"/>
          </a:xfrm>
          <a:prstGeom prst="rect">
            <a:avLst/>
          </a:prstGeom>
        </p:spPr>
      </p:pic>
      <p:sp>
        <p:nvSpPr>
          <p:cNvPr id="2" name="Заголовок 1">
            <a:extLst>
              <a:ext uri="{FF2B5EF4-FFF2-40B4-BE49-F238E27FC236}">
                <a16:creationId xmlns:a16="http://schemas.microsoft.com/office/drawing/2014/main" id="{5A0D1FF5-7EF8-4250-A259-43050ABBD3B6}"/>
              </a:ext>
            </a:extLst>
          </p:cNvPr>
          <p:cNvSpPr>
            <a:spLocks noGrp="1"/>
          </p:cNvSpPr>
          <p:nvPr>
            <p:ph type="title"/>
          </p:nvPr>
        </p:nvSpPr>
        <p:spPr>
          <a:xfrm>
            <a:off x="839788" y="365125"/>
            <a:ext cx="10515600" cy="1325563"/>
          </a:xfrm>
        </p:spPr>
        <p:txBody>
          <a:bodyPr rtlCol="0"/>
          <a:lstStyle>
            <a:lvl1pPr algn="ctr">
              <a:defRPr lang="ru-MO"/>
            </a:lvl1pPr>
          </a:lstStyle>
          <a:p>
            <a:pPr rtl="0"/>
            <a:r>
              <a:rPr lang="ru-RU" noProof="0"/>
              <a:t>Образец заголовка</a:t>
            </a:r>
          </a:p>
        </p:txBody>
      </p:sp>
      <p:sp>
        <p:nvSpPr>
          <p:cNvPr id="3" name="Текст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1124712" y="2161563"/>
            <a:ext cx="3200400" cy="427797"/>
          </a:xfrm>
        </p:spPr>
        <p:txBody>
          <a:bodyPr rtlCol="0" anchor="b">
            <a:normAutofit/>
          </a:bodyPr>
          <a:lstStyle>
            <a:lvl1pPr marL="0" inden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4" name="Объект 3">
            <a:extLst>
              <a:ext uri="{FF2B5EF4-FFF2-40B4-BE49-F238E27FC236}">
                <a16:creationId xmlns:a16="http://schemas.microsoft.com/office/drawing/2014/main" id="{C752CCA9-53A3-4DA5-AD45-C2A2C12A3A6A}"/>
              </a:ext>
            </a:extLst>
          </p:cNvPr>
          <p:cNvSpPr>
            <a:spLocks noGrp="1"/>
          </p:cNvSpPr>
          <p:nvPr>
            <p:ph sz="half" idx="2" hasCustomPrompt="1"/>
          </p:nvPr>
        </p:nvSpPr>
        <p:spPr>
          <a:xfrm>
            <a:off x="1124712" y="2629116"/>
            <a:ext cx="3200400" cy="3320861"/>
          </a:xfrm>
        </p:spPr>
        <p:txBody>
          <a:bodyPr rtlCol="0">
            <a:normAutofit/>
          </a:bodyPr>
          <a:lstStyle>
            <a:lvl1pPr marL="228600" indent="-228600">
              <a:buClr>
                <a:srgbClr val="73292A"/>
              </a:buClr>
              <a:buFont typeface="Arial" panose="020B0604020202020204" pitchFamily="34" charset="0"/>
              <a:buChar char="•"/>
              <a:defRPr lang="ru-MO" sz="1600"/>
            </a:lvl1pPr>
            <a:lvl2pPr marL="685800" indent="-228600">
              <a:buClr>
                <a:srgbClr val="73292A"/>
              </a:buClr>
              <a:buFont typeface="Arial" panose="020B0604020202020204" pitchFamily="34" charset="0"/>
              <a:buChar char="•"/>
              <a:defRPr lang="ru-MO" sz="1400"/>
            </a:lvl2pPr>
            <a:lvl3pPr marL="1143000" indent="-228600">
              <a:buClr>
                <a:srgbClr val="73292A"/>
              </a:buClr>
              <a:buFont typeface="Arial" panose="020B0604020202020204" pitchFamily="34" charset="0"/>
              <a:buChar char="•"/>
              <a:defRPr lang="ru-MO" sz="1200"/>
            </a:lvl3pPr>
            <a:lvl4pPr marL="1600200" indent="-228600">
              <a:buClr>
                <a:srgbClr val="73292A"/>
              </a:buClr>
              <a:buFont typeface="Arial" panose="020B0604020202020204" pitchFamily="34" charset="0"/>
              <a:buChar char="•"/>
              <a:defRPr lang="ru-MO" sz="1100"/>
            </a:lvl4pPr>
            <a:lvl5pPr marL="2057400" indent="-228600">
              <a:buClr>
                <a:srgbClr val="73292A"/>
              </a:buClr>
              <a:buFont typeface="Arial" panose="020B0604020202020204" pitchFamily="34" charset="0"/>
              <a:buChar cha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Текст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498848" y="2161563"/>
            <a:ext cx="3200400" cy="427797"/>
          </a:xfrm>
        </p:spPr>
        <p:txBody>
          <a:bodyPr rtlCol="0" anchor="b">
            <a:normAutofit/>
          </a:bodyPr>
          <a:lstStyle>
            <a:lvl1pPr marL="0" inden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6" name="Объект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4498848" y="2629116"/>
            <a:ext cx="3200400" cy="3320861"/>
          </a:xfrm>
        </p:spPr>
        <p:txBody>
          <a:bodyPr rtlCol="0">
            <a:normAutofit/>
          </a:bodyPr>
          <a:lstStyle>
            <a:lvl1pPr>
              <a:buClr>
                <a:srgbClr val="73292A"/>
              </a:buClr>
              <a:defRPr lang="ru-MO" sz="1600"/>
            </a:lvl1pPr>
            <a:lvl2pPr>
              <a:buClr>
                <a:srgbClr val="73292A"/>
              </a:buClr>
              <a:defRPr lang="ru-MO" sz="1400"/>
            </a:lvl2pPr>
            <a:lvl3pPr>
              <a:buClr>
                <a:srgbClr val="73292A"/>
              </a:buClr>
              <a:defRPr lang="ru-MO" sz="1200"/>
            </a:lvl3pPr>
            <a:lvl4pPr>
              <a:buClr>
                <a:srgbClr val="73292A"/>
              </a:buClr>
              <a:defRPr lang="ru-MO" sz="1100"/>
            </a:lvl4pPr>
            <a:lvl5pPr>
              <a:buClr>
                <a:srgbClr val="73292A"/>
              </a:buCl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8" name="Нижний колонтитул 7">
            <a:extLst>
              <a:ext uri="{FF2B5EF4-FFF2-40B4-BE49-F238E27FC236}">
                <a16:creationId xmlns:a16="http://schemas.microsoft.com/office/drawing/2014/main" id="{3A51CCCC-1589-401D-AE98-FC28716301EF}"/>
              </a:ext>
            </a:extLst>
          </p:cNvPr>
          <p:cNvSpPr>
            <a:spLocks noGrp="1"/>
          </p:cNvSpPr>
          <p:nvPr>
            <p:ph type="ftr" sz="quarter" idx="11"/>
          </p:nvPr>
        </p:nvSpPr>
        <p:spPr/>
        <p:txBody>
          <a:bodyPr rtlCol="0"/>
          <a:lstStyle>
            <a:defPPr>
              <a:defRPr lang="ru-MO"/>
            </a:defPPr>
          </a:lstStyle>
          <a:p>
            <a:pPr rtl="0"/>
            <a:r>
              <a:rPr lang="ru-RU" noProof="0"/>
              <a:t>Название презентации</a:t>
            </a:r>
          </a:p>
        </p:txBody>
      </p:sp>
      <p:sp>
        <p:nvSpPr>
          <p:cNvPr id="9" name="Номер слайда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
        <p:nvSpPr>
          <p:cNvPr id="15" name="Текст 4">
            <a:extLst>
              <a:ext uri="{FF2B5EF4-FFF2-40B4-BE49-F238E27FC236}">
                <a16:creationId xmlns:a16="http://schemas.microsoft.com/office/drawing/2014/main" id="{F270D939-D128-D431-82CE-9C15D5A7AA9A}"/>
              </a:ext>
            </a:extLst>
          </p:cNvPr>
          <p:cNvSpPr>
            <a:spLocks noGrp="1"/>
          </p:cNvSpPr>
          <p:nvPr>
            <p:ph type="body" sz="quarter" idx="13" hasCustomPrompt="1"/>
          </p:nvPr>
        </p:nvSpPr>
        <p:spPr>
          <a:xfrm>
            <a:off x="7909560" y="2161563"/>
            <a:ext cx="3200400" cy="427797"/>
          </a:xfrm>
        </p:spPr>
        <p:txBody>
          <a:bodyPr rtlCol="0" anchor="b">
            <a:normAutofit/>
          </a:bodyPr>
          <a:lstStyle>
            <a:lvl1pPr marL="0" inden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16" name="Объект 5">
            <a:extLst>
              <a:ext uri="{FF2B5EF4-FFF2-40B4-BE49-F238E27FC236}">
                <a16:creationId xmlns:a16="http://schemas.microsoft.com/office/drawing/2014/main" id="{4AAE69C6-BB37-BC70-8424-BC928D19C91A}"/>
              </a:ext>
            </a:extLst>
          </p:cNvPr>
          <p:cNvSpPr>
            <a:spLocks noGrp="1"/>
          </p:cNvSpPr>
          <p:nvPr>
            <p:ph sz="quarter" idx="14" hasCustomPrompt="1"/>
          </p:nvPr>
        </p:nvSpPr>
        <p:spPr>
          <a:xfrm>
            <a:off x="7909560" y="2629116"/>
            <a:ext cx="3200400" cy="3320861"/>
          </a:xfrm>
        </p:spPr>
        <p:txBody>
          <a:bodyPr rtlCol="0">
            <a:normAutofit/>
          </a:bodyPr>
          <a:lstStyle>
            <a:lvl1pPr>
              <a:buClr>
                <a:srgbClr val="73292A"/>
              </a:buClr>
              <a:defRPr lang="ru-MO" sz="1600"/>
            </a:lvl1pPr>
            <a:lvl2pPr>
              <a:buClr>
                <a:srgbClr val="73292A"/>
              </a:buClr>
              <a:defRPr lang="ru-MO" sz="1400"/>
            </a:lvl2pPr>
            <a:lvl3pPr>
              <a:buClr>
                <a:srgbClr val="73292A"/>
              </a:buClr>
              <a:defRPr lang="ru-MO" sz="1200"/>
            </a:lvl3pPr>
            <a:lvl4pPr>
              <a:buClr>
                <a:srgbClr val="73292A"/>
              </a:buClr>
              <a:defRPr lang="ru-MO" sz="1100"/>
            </a:lvl4pPr>
            <a:lvl5pPr>
              <a:buClr>
                <a:srgbClr val="73292A"/>
              </a:buCl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Tree>
    <p:extLst>
      <p:ext uri="{BB962C8B-B14F-4D97-AF65-F5344CB8AC3E}">
        <p14:creationId xmlns:p14="http://schemas.microsoft.com/office/powerpoint/2010/main" val="3169908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pic>
        <p:nvPicPr>
          <p:cNvPr id="6" name="Рисунок 5" descr="Изображение ткани&#10;&#10;Автоматически созданное описание">
            <a:extLst>
              <a:ext uri="{FF2B5EF4-FFF2-40B4-BE49-F238E27FC236}">
                <a16:creationId xmlns:a16="http://schemas.microsoft.com/office/drawing/2014/main" id="{E0606CB6-3E28-F128-51B5-3786D74048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7013" y="1162701"/>
            <a:ext cx="1562100" cy="4394200"/>
          </a:xfrm>
          <a:prstGeom prst="rect">
            <a:avLst/>
          </a:prstGeom>
        </p:spPr>
      </p:pic>
      <p:sp>
        <p:nvSpPr>
          <p:cNvPr id="18" name="Прямоугольник 17">
            <a:extLst>
              <a:ext uri="{FF2B5EF4-FFF2-40B4-BE49-F238E27FC236}">
                <a16:creationId xmlns:a16="http://schemas.microsoft.com/office/drawing/2014/main" id="{E64BBC1B-7DD9-DA00-15CC-B446DA472005}"/>
              </a:ext>
            </a:extLst>
          </p:cNvPr>
          <p:cNvSpPr/>
          <p:nvPr userDrawn="1"/>
        </p:nvSpPr>
        <p:spPr>
          <a:xfrm>
            <a:off x="0" y="0"/>
            <a:ext cx="6096000"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8" name="Рисунок 7" descr="Изображение цветка, растения&#10;&#10;Автоматически созданное описание">
            <a:extLst>
              <a:ext uri="{FF2B5EF4-FFF2-40B4-BE49-F238E27FC236}">
                <a16:creationId xmlns:a16="http://schemas.microsoft.com/office/drawing/2014/main" id="{C88A03B2-8C41-A023-CB90-5F79A1F01A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77235" y="2476883"/>
            <a:ext cx="749300" cy="2755900"/>
          </a:xfrm>
          <a:prstGeom prst="rect">
            <a:avLst/>
          </a:prstGeom>
        </p:spPr>
      </p:pic>
      <p:pic>
        <p:nvPicPr>
          <p:cNvPr id="10" name="Рисунок 9" descr="Цветок крупным планом&#10;&#10;Описание создано автоматически с низкой степенью достоверности">
            <a:extLst>
              <a:ext uri="{FF2B5EF4-FFF2-40B4-BE49-F238E27FC236}">
                <a16:creationId xmlns:a16="http://schemas.microsoft.com/office/drawing/2014/main" id="{9EA6110C-517A-C447-DB03-9A264F112FB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19809" y="1695833"/>
            <a:ext cx="1155700" cy="4318000"/>
          </a:xfrm>
          <a:prstGeom prst="rect">
            <a:avLst/>
          </a:prstGeom>
        </p:spPr>
      </p:pic>
      <p:pic>
        <p:nvPicPr>
          <p:cNvPr id="12" name="Рисунок 11" descr="Цветок крупным планом&#10;&#10;Описание создано автоматически с низкой степенью достоверности">
            <a:extLst>
              <a:ext uri="{FF2B5EF4-FFF2-40B4-BE49-F238E27FC236}">
                <a16:creationId xmlns:a16="http://schemas.microsoft.com/office/drawing/2014/main" id="{DC4249CD-2B45-A435-5B21-CFA70421386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66749" y="381916"/>
            <a:ext cx="1155700" cy="4318000"/>
          </a:xfrm>
          <a:prstGeom prst="rect">
            <a:avLst/>
          </a:prstGeom>
        </p:spPr>
      </p:pic>
      <p:sp>
        <p:nvSpPr>
          <p:cNvPr id="14" name="Прямоугольник 13">
            <a:extLst>
              <a:ext uri="{FF2B5EF4-FFF2-40B4-BE49-F238E27FC236}">
                <a16:creationId xmlns:a16="http://schemas.microsoft.com/office/drawing/2014/main" id="{7A7568A0-F819-551E-4780-20A651246990}"/>
              </a:ext>
            </a:extLst>
          </p:cNvPr>
          <p:cNvSpPr/>
          <p:nvPr userDrawn="1"/>
        </p:nvSpPr>
        <p:spPr>
          <a:xfrm>
            <a:off x="1024128" y="2162946"/>
            <a:ext cx="3794760" cy="253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16" name="Прямоугольник 15">
            <a:extLst>
              <a:ext uri="{FF2B5EF4-FFF2-40B4-BE49-F238E27FC236}">
                <a16:creationId xmlns:a16="http://schemas.microsoft.com/office/drawing/2014/main" id="{5711D903-56F9-B09B-0443-A76786804823}"/>
              </a:ext>
            </a:extLst>
          </p:cNvPr>
          <p:cNvSpPr/>
          <p:nvPr userDrawn="1"/>
        </p:nvSpPr>
        <p:spPr>
          <a:xfrm>
            <a:off x="1131655" y="2264499"/>
            <a:ext cx="3585549" cy="233542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2" name="Заголовок 1">
            <a:extLst>
              <a:ext uri="{FF2B5EF4-FFF2-40B4-BE49-F238E27FC236}">
                <a16:creationId xmlns:a16="http://schemas.microsoft.com/office/drawing/2014/main" id="{D9D91551-9B41-0ACF-0BE6-9D174E6957FD}"/>
              </a:ext>
            </a:extLst>
          </p:cNvPr>
          <p:cNvSpPr>
            <a:spLocks noGrp="1"/>
          </p:cNvSpPr>
          <p:nvPr>
            <p:ph type="title"/>
          </p:nvPr>
        </p:nvSpPr>
        <p:spPr>
          <a:xfrm>
            <a:off x="1472184" y="2889504"/>
            <a:ext cx="2852928" cy="1088136"/>
          </a:xfrm>
        </p:spPr>
        <p:txBody>
          <a:bodyPr rtlCol="0"/>
          <a:lstStyle>
            <a:lvl1pPr algn="ctr">
              <a:defRPr lang="ru-MO"/>
            </a:lvl1pPr>
          </a:lstStyle>
          <a:p>
            <a:pPr rtl="0"/>
            <a:r>
              <a:rPr lang="ru-RU" noProof="0"/>
              <a:t>Образец заголовка</a:t>
            </a:r>
          </a:p>
        </p:txBody>
      </p:sp>
      <p:sp>
        <p:nvSpPr>
          <p:cNvPr id="19" name="Объект 2">
            <a:extLst>
              <a:ext uri="{FF2B5EF4-FFF2-40B4-BE49-F238E27FC236}">
                <a16:creationId xmlns:a16="http://schemas.microsoft.com/office/drawing/2014/main" id="{545D3FB1-678F-0A9A-CCB6-435CE57DA0F6}"/>
              </a:ext>
            </a:extLst>
          </p:cNvPr>
          <p:cNvSpPr>
            <a:spLocks noGrp="1"/>
          </p:cNvSpPr>
          <p:nvPr>
            <p:ph idx="1" hasCustomPrompt="1"/>
          </p:nvPr>
        </p:nvSpPr>
        <p:spPr>
          <a:xfrm>
            <a:off x="8211312" y="2011680"/>
            <a:ext cx="2999232" cy="2843784"/>
          </a:xfrm>
        </p:spPr>
        <p:txBody>
          <a:bodyPr rtlCol="0" anchor="ctr">
            <a:normAutofit/>
          </a:bodyPr>
          <a:lstStyle>
            <a:lvl1pPr marL="0" indent="0" algn="l">
              <a:lnSpc>
                <a:spcPct val="150000"/>
              </a:lnSpc>
              <a:buNone/>
              <a:defRPr lang="ru-MO" sz="2400">
                <a:latin typeface="Gill Sans Nova Light" panose="020F0302020204030204" pitchFamily="34" charset="0"/>
                <a:cs typeface="Gill Sans Nova Light" panose="020F0302020204030204" pitchFamily="34" charset="0"/>
              </a:defRPr>
            </a:lvl1pPr>
            <a:lvl2pPr algn="l">
              <a:lnSpc>
                <a:spcPct val="150000"/>
              </a:lnSpc>
              <a:defRPr lang="ru-MO" sz="2000">
                <a:latin typeface="Gill Sans Nova Light" panose="020F0302020204030204" pitchFamily="34" charset="0"/>
                <a:cs typeface="Gill Sans Nova Light" panose="020F0302020204030204" pitchFamily="34" charset="0"/>
              </a:defRPr>
            </a:lvl2pPr>
            <a:lvl3pPr algn="ctr">
              <a:defRPr lang="ru-MO" sz="1600">
                <a:latin typeface="Gill Sans Nova Light" panose="020F0302020204030204" pitchFamily="34" charset="0"/>
                <a:cs typeface="Gill Sans Nova Light" panose="020F0302020204030204" pitchFamily="34" charset="0"/>
              </a:defRPr>
            </a:lvl3pPr>
            <a:lvl4pPr algn="ctr">
              <a:defRPr lang="ru-MO" sz="1400">
                <a:latin typeface="Gill Sans Nova Light" panose="020F0302020204030204" pitchFamily="34" charset="0"/>
                <a:cs typeface="Gill Sans Nova Light" panose="020F0302020204030204" pitchFamily="34" charset="0"/>
              </a:defRPr>
            </a:lvl4pPr>
            <a:lvl5pPr algn="ctr">
              <a:defRPr lang="ru-MO" sz="1400">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endParaRPr lang="ru-RU" noProof="0"/>
          </a:p>
        </p:txBody>
      </p:sp>
    </p:spTree>
    <p:extLst>
      <p:ext uri="{BB962C8B-B14F-4D97-AF65-F5344CB8AC3E}">
        <p14:creationId xmlns:p14="http://schemas.microsoft.com/office/powerpoint/2010/main" val="34824669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
        <p:nvSpPr>
          <p:cNvPr id="9" name="Прямоугольник 8">
            <a:extLst>
              <a:ext uri="{FF2B5EF4-FFF2-40B4-BE49-F238E27FC236}">
                <a16:creationId xmlns:a16="http://schemas.microsoft.com/office/drawing/2014/main" id="{ED362110-9E75-C1E6-F3D3-769A27CB658B}"/>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10" name="Прямоугольник 9">
            <a:extLst>
              <a:ext uri="{FF2B5EF4-FFF2-40B4-BE49-F238E27FC236}">
                <a16:creationId xmlns:a16="http://schemas.microsoft.com/office/drawing/2014/main" id="{80E61109-4A99-6337-9E7D-6AE0370E2A33}"/>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1" name="Рисунок 10" descr="Изображение моллюска, насекомого&#10;&#10;Автоматически созданное описание">
            <a:extLst>
              <a:ext uri="{FF2B5EF4-FFF2-40B4-BE49-F238E27FC236}">
                <a16:creationId xmlns:a16="http://schemas.microsoft.com/office/drawing/2014/main" id="{13B4663F-72DF-CD37-DE9D-C35DFB37E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12" name="Заголовок 1">
            <a:extLst>
              <a:ext uri="{FF2B5EF4-FFF2-40B4-BE49-F238E27FC236}">
                <a16:creationId xmlns:a16="http://schemas.microsoft.com/office/drawing/2014/main" id="{C48BE494-2D3C-A618-4422-6EA9496986DA}"/>
              </a:ext>
            </a:extLst>
          </p:cNvPr>
          <p:cNvSpPr>
            <a:spLocks noGrp="1"/>
          </p:cNvSpPr>
          <p:nvPr>
            <p:ph type="title"/>
          </p:nvPr>
        </p:nvSpPr>
        <p:spPr>
          <a:xfrm>
            <a:off x="381000" y="381000"/>
            <a:ext cx="11430000" cy="1325563"/>
          </a:xfrm>
        </p:spPr>
        <p:txBody>
          <a:bodyPr rtlCol="0"/>
          <a:lstStyle>
            <a:lvl1pPr algn="ctr">
              <a:defRPr lang="ru-MO"/>
            </a:lvl1pPr>
          </a:lstStyle>
          <a:p>
            <a:pPr rtl="0"/>
            <a:r>
              <a:rPr lang="ru-RU" noProof="0"/>
              <a:t>Образец заголовка</a:t>
            </a:r>
          </a:p>
        </p:txBody>
      </p:sp>
      <p:sp>
        <p:nvSpPr>
          <p:cNvPr id="3" name="Объект 2">
            <a:extLst>
              <a:ext uri="{FF2B5EF4-FFF2-40B4-BE49-F238E27FC236}">
                <a16:creationId xmlns:a16="http://schemas.microsoft.com/office/drawing/2014/main" id="{56069ADF-8CD9-4E77-BB8D-70D8824C5AE3}"/>
              </a:ext>
            </a:extLst>
          </p:cNvPr>
          <p:cNvSpPr>
            <a:spLocks noGrp="1"/>
          </p:cNvSpPr>
          <p:nvPr>
            <p:ph sz="half" idx="1" hasCustomPrompt="1"/>
          </p:nvPr>
        </p:nvSpPr>
        <p:spPr>
          <a:xfrm>
            <a:off x="838200" y="2628461"/>
            <a:ext cx="5181600" cy="3548501"/>
          </a:xfrm>
        </p:spPr>
        <p:txBody>
          <a:bodyPr rtlCol="0"/>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Объект 3">
            <a:extLst>
              <a:ext uri="{FF2B5EF4-FFF2-40B4-BE49-F238E27FC236}">
                <a16:creationId xmlns:a16="http://schemas.microsoft.com/office/drawing/2014/main" id="{F75F077D-E901-4AA9-B062-1C37FF407BFD}"/>
              </a:ext>
            </a:extLst>
          </p:cNvPr>
          <p:cNvSpPr>
            <a:spLocks noGrp="1"/>
          </p:cNvSpPr>
          <p:nvPr>
            <p:ph sz="half" idx="2" hasCustomPrompt="1"/>
          </p:nvPr>
        </p:nvSpPr>
        <p:spPr>
          <a:xfrm>
            <a:off x="6172200" y="2628461"/>
            <a:ext cx="5181600" cy="3548501"/>
          </a:xfrm>
        </p:spPr>
        <p:txBody>
          <a:bodyPr rtlCol="0"/>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Нижний колонтитул 4">
            <a:extLst>
              <a:ext uri="{FF2B5EF4-FFF2-40B4-BE49-F238E27FC236}">
                <a16:creationId xmlns:a16="http://schemas.microsoft.com/office/drawing/2014/main" id="{C119B248-9F11-0A11-E6AF-776D371E14A3}"/>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8" name="Номер слайда 7">
            <a:extLst>
              <a:ext uri="{FF2B5EF4-FFF2-40B4-BE49-F238E27FC236}">
                <a16:creationId xmlns:a16="http://schemas.microsoft.com/office/drawing/2014/main" id="{85EFD48A-F270-E4EE-7C35-F4304F3DDF35}"/>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3010694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4A7DEB86-4C56-EB31-FEEE-EC8AA99FB456}"/>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6" name="Прямоугольник 5">
            <a:extLst>
              <a:ext uri="{FF2B5EF4-FFF2-40B4-BE49-F238E27FC236}">
                <a16:creationId xmlns:a16="http://schemas.microsoft.com/office/drawing/2014/main" id="{F3C19EDA-96E7-C255-DFF9-F36A187EBACD}"/>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7" name="Рисунок 6" descr="Изображение моллюска, насекомого&#10;&#10;Автоматически созданное описание">
            <a:extLst>
              <a:ext uri="{FF2B5EF4-FFF2-40B4-BE49-F238E27FC236}">
                <a16:creationId xmlns:a16="http://schemas.microsoft.com/office/drawing/2014/main" id="{FAD938FE-3B63-4832-B610-64346C069F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8" name="Заголовок 1">
            <a:extLst>
              <a:ext uri="{FF2B5EF4-FFF2-40B4-BE49-F238E27FC236}">
                <a16:creationId xmlns:a16="http://schemas.microsoft.com/office/drawing/2014/main" id="{5B38128B-385C-B928-A4A8-BD98929D3DD4}"/>
              </a:ext>
            </a:extLst>
          </p:cNvPr>
          <p:cNvSpPr>
            <a:spLocks noGrp="1"/>
          </p:cNvSpPr>
          <p:nvPr>
            <p:ph type="title"/>
          </p:nvPr>
        </p:nvSpPr>
        <p:spPr>
          <a:xfrm>
            <a:off x="381000" y="381000"/>
            <a:ext cx="11430000" cy="1325563"/>
          </a:xfrm>
        </p:spPr>
        <p:txBody>
          <a:bodyPr rtlCol="0"/>
          <a:lstStyle>
            <a:lvl1pPr algn="ctr">
              <a:defRPr lang="ru-MO"/>
            </a:lvl1pPr>
          </a:lstStyle>
          <a:p>
            <a:pPr rtl="0"/>
            <a:r>
              <a:rPr lang="ru-RU" noProof="0"/>
              <a:t>Образец заголовка</a:t>
            </a:r>
          </a:p>
        </p:txBody>
      </p:sp>
      <p:sp>
        <p:nvSpPr>
          <p:cNvPr id="4" name="Нижний колонтитул 3">
            <a:extLst>
              <a:ext uri="{FF2B5EF4-FFF2-40B4-BE49-F238E27FC236}">
                <a16:creationId xmlns:a16="http://schemas.microsoft.com/office/drawing/2014/main" id="{96356206-85FD-45F5-A1F7-128DB34C860F}"/>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5" name="Номер слайда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Tree>
    <p:extLst>
      <p:ext uri="{BB962C8B-B14F-4D97-AF65-F5344CB8AC3E}">
        <p14:creationId xmlns:p14="http://schemas.microsoft.com/office/powerpoint/2010/main" val="1476947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Пустой слайд">
    <p:bg>
      <p:bgPr>
        <a:solidFill>
          <a:schemeClr val="tx2"/>
        </a:solidFill>
        <a:effectLst/>
      </p:bgPr>
    </p:bg>
    <p:spTree>
      <p:nvGrpSpPr>
        <p:cNvPr id="1" name=""/>
        <p:cNvGrpSpPr/>
        <p:nvPr/>
      </p:nvGrpSpPr>
      <p:grpSpPr>
        <a:xfrm>
          <a:off x="0" y="0"/>
          <a:ext cx="0" cy="0"/>
          <a:chOff x="0" y="0"/>
          <a:chExt cx="0" cy="0"/>
        </a:xfrm>
      </p:grpSpPr>
      <p:sp>
        <p:nvSpPr>
          <p:cNvPr id="3" name="Нижний колонтитул 2">
            <a:extLst>
              <a:ext uri="{FF2B5EF4-FFF2-40B4-BE49-F238E27FC236}">
                <a16:creationId xmlns:a16="http://schemas.microsoft.com/office/drawing/2014/main" id="{7AC6CA6E-C1AB-4B24-80C7-A4B12640BE6F}"/>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4" name="Номер слайда 3">
            <a:extLst>
              <a:ext uri="{FF2B5EF4-FFF2-40B4-BE49-F238E27FC236}">
                <a16:creationId xmlns:a16="http://schemas.microsoft.com/office/drawing/2014/main" id="{4F5EFB41-7AD3-4519-95E7-416BFA1AECAB}"/>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Tree>
    <p:extLst>
      <p:ext uri="{BB962C8B-B14F-4D97-AF65-F5344CB8AC3E}">
        <p14:creationId xmlns:p14="http://schemas.microsoft.com/office/powerpoint/2010/main" val="2875107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05BD6A3-F987-4FCC-A6EF-2EF0D33C0888}"/>
              </a:ext>
            </a:extLst>
          </p:cNvPr>
          <p:cNvSpPr>
            <a:spLocks noGrp="1"/>
          </p:cNvSpPr>
          <p:nvPr>
            <p:ph type="title"/>
          </p:nvPr>
        </p:nvSpPr>
        <p:spPr>
          <a:xfrm>
            <a:off x="839788" y="457200"/>
            <a:ext cx="3932237" cy="1600200"/>
          </a:xfrm>
        </p:spPr>
        <p:txBody>
          <a:bodyPr rtlCol="0" anchor="b"/>
          <a:lstStyle>
            <a:lvl1pPr>
              <a:defRPr lang="ru-MO" sz="3200"/>
            </a:lvl1pPr>
          </a:lstStyle>
          <a:p>
            <a:pPr rtl="0"/>
            <a:r>
              <a:rPr lang="ru-RU" noProof="0"/>
              <a:t>Образец заголовка</a:t>
            </a:r>
          </a:p>
        </p:txBody>
      </p:sp>
      <p:sp>
        <p:nvSpPr>
          <p:cNvPr id="3" name="Объект 2">
            <a:extLst>
              <a:ext uri="{FF2B5EF4-FFF2-40B4-BE49-F238E27FC236}">
                <a16:creationId xmlns:a16="http://schemas.microsoft.com/office/drawing/2014/main" id="{4C3F06A0-63CE-4272-B90E-4F20296BFBEB}"/>
              </a:ext>
            </a:extLst>
          </p:cNvPr>
          <p:cNvSpPr>
            <a:spLocks noGrp="1"/>
          </p:cNvSpPr>
          <p:nvPr>
            <p:ph idx="1" hasCustomPrompt="1"/>
          </p:nvPr>
        </p:nvSpPr>
        <p:spPr>
          <a:xfrm>
            <a:off x="5183188" y="987425"/>
            <a:ext cx="6172200" cy="4873625"/>
          </a:xfrm>
        </p:spPr>
        <p:txBody>
          <a:bodyPr rtlCol="0"/>
          <a:lstStyle>
            <a:lvl1pPr>
              <a:defRPr lang="ru-MO" sz="3200"/>
            </a:lvl1pPr>
            <a:lvl2pPr>
              <a:defRPr lang="ru-MO" sz="2800"/>
            </a:lvl2pPr>
            <a:lvl3pPr>
              <a:defRPr lang="ru-MO" sz="2400"/>
            </a:lvl3pPr>
            <a:lvl4pPr>
              <a:defRPr lang="ru-MO" sz="2000"/>
            </a:lvl4pPr>
            <a:lvl5pPr>
              <a:defRPr lang="ru-MO" sz="2000"/>
            </a:lvl5pPr>
            <a:lvl6pPr>
              <a:defRPr lang="ru-MO" sz="2000"/>
            </a:lvl6pPr>
            <a:lvl7pPr>
              <a:defRPr lang="ru-MO" sz="2000"/>
            </a:lvl7pPr>
            <a:lvl8pPr>
              <a:defRPr lang="ru-MO" sz="2000"/>
            </a:lvl8pPr>
            <a:lvl9pPr>
              <a:defRPr lang="ru-MO" sz="20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Текст 3">
            <a:extLst>
              <a:ext uri="{FF2B5EF4-FFF2-40B4-BE49-F238E27FC236}">
                <a16:creationId xmlns:a16="http://schemas.microsoft.com/office/drawing/2014/main" id="{08467220-06E3-427A-B4D3-9B0030E09DBB}"/>
              </a:ext>
            </a:extLst>
          </p:cNvPr>
          <p:cNvSpPr>
            <a:spLocks noGrp="1"/>
          </p:cNvSpPr>
          <p:nvPr>
            <p:ph type="body" sz="half" idx="2" hasCustomPrompt="1"/>
          </p:nvPr>
        </p:nvSpPr>
        <p:spPr>
          <a:xfrm>
            <a:off x="839788" y="2057400"/>
            <a:ext cx="3932237" cy="3811588"/>
          </a:xfrm>
        </p:spPr>
        <p:txBody>
          <a:bodyPr rtlCol="0"/>
          <a:lstStyle>
            <a:lvl1pPr marL="0" indent="0">
              <a:buNone/>
              <a:defRPr lang="ru-MO" sz="1600"/>
            </a:lvl1pPr>
            <a:lvl2pPr marL="457200" indent="0">
              <a:buNone/>
              <a:defRPr lang="ru-MO" sz="1400"/>
            </a:lvl2pPr>
            <a:lvl3pPr marL="914400" indent="0">
              <a:buNone/>
              <a:defRPr lang="ru-MO" sz="1200"/>
            </a:lvl3pPr>
            <a:lvl4pPr marL="1371600" indent="0">
              <a:buNone/>
              <a:defRPr lang="ru-MO" sz="1000"/>
            </a:lvl4pPr>
            <a:lvl5pPr marL="1828800" indent="0">
              <a:buNone/>
              <a:defRPr lang="ru-MO" sz="1000"/>
            </a:lvl5pPr>
            <a:lvl6pPr marL="2286000" indent="0">
              <a:buNone/>
              <a:defRPr lang="ru-MO" sz="1000"/>
            </a:lvl6pPr>
            <a:lvl7pPr marL="2743200" indent="0">
              <a:buNone/>
              <a:defRPr lang="ru-MO" sz="1000"/>
            </a:lvl7pPr>
            <a:lvl8pPr marL="3200400" indent="0">
              <a:buNone/>
              <a:defRPr lang="ru-MO" sz="1000"/>
            </a:lvl8pPr>
            <a:lvl9pPr marL="3657600" indent="0">
              <a:buNone/>
              <a:defRPr lang="ru-MO" sz="1000"/>
            </a:lvl9pPr>
          </a:lstStyle>
          <a:p>
            <a:pPr lvl="0" rtl="0"/>
            <a:r>
              <a:rPr lang="ru-RU" noProof="0"/>
              <a:t>Щелкните, чтобы изменить стили текста образца слайда</a:t>
            </a:r>
          </a:p>
        </p:txBody>
      </p:sp>
      <p:sp>
        <p:nvSpPr>
          <p:cNvPr id="6" name="Нижний колонтитул 5">
            <a:extLst>
              <a:ext uri="{FF2B5EF4-FFF2-40B4-BE49-F238E27FC236}">
                <a16:creationId xmlns:a16="http://schemas.microsoft.com/office/drawing/2014/main" id="{F5AEF53B-C85C-47DB-ADE4-C1D9FA682945}"/>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DFD4FD38-14E5-4C36-B948-8BF3F794ED8C}"/>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Tree>
    <p:extLst>
      <p:ext uri="{BB962C8B-B14F-4D97-AF65-F5344CB8AC3E}">
        <p14:creationId xmlns:p14="http://schemas.microsoft.com/office/powerpoint/2010/main" val="799200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F308F2A-1C19-4116-80DF-E24EDDF283FF}"/>
              </a:ext>
            </a:extLst>
          </p:cNvPr>
          <p:cNvSpPr>
            <a:spLocks noGrp="1"/>
          </p:cNvSpPr>
          <p:nvPr>
            <p:ph type="title"/>
          </p:nvPr>
        </p:nvSpPr>
        <p:spPr>
          <a:xfrm>
            <a:off x="839788" y="457200"/>
            <a:ext cx="3932237" cy="1600200"/>
          </a:xfrm>
        </p:spPr>
        <p:txBody>
          <a:bodyPr rtlCol="0" anchor="b"/>
          <a:lstStyle>
            <a:lvl1pPr>
              <a:defRPr lang="ru-MO" sz="3200"/>
            </a:lvl1pPr>
          </a:lstStyle>
          <a:p>
            <a:pPr rtl="0"/>
            <a:r>
              <a:rPr lang="ru-RU" noProof="0"/>
              <a:t>Образец заголовка</a:t>
            </a:r>
          </a:p>
        </p:txBody>
      </p:sp>
      <p:sp>
        <p:nvSpPr>
          <p:cNvPr id="3" name="Рисунок 2">
            <a:extLst>
              <a:ext uri="{FF2B5EF4-FFF2-40B4-BE49-F238E27FC236}">
                <a16:creationId xmlns:a16="http://schemas.microsoft.com/office/drawing/2014/main" id="{08A489A7-7CA6-4CC9-B634-FCB2E102C6B9}"/>
              </a:ext>
            </a:extLst>
          </p:cNvPr>
          <p:cNvSpPr>
            <a:spLocks noGrp="1"/>
          </p:cNvSpPr>
          <p:nvPr>
            <p:ph type="pic" idx="1"/>
          </p:nvPr>
        </p:nvSpPr>
        <p:spPr>
          <a:xfrm>
            <a:off x="5183188" y="987425"/>
            <a:ext cx="6172200" cy="4873625"/>
          </a:xfrm>
        </p:spPr>
        <p:txBody>
          <a:bodyPr rtlCol="0"/>
          <a:lstStyle>
            <a:lvl1pPr marL="0" indent="0">
              <a:buNone/>
              <a:defRPr lang="ru-MO" sz="3200"/>
            </a:lvl1pPr>
            <a:lvl2pPr marL="457200" indent="0">
              <a:buNone/>
              <a:defRPr lang="ru-MO" sz="2800"/>
            </a:lvl2pPr>
            <a:lvl3pPr marL="914400" indent="0">
              <a:buNone/>
              <a:defRPr lang="ru-MO" sz="2400"/>
            </a:lvl3pPr>
            <a:lvl4pPr marL="1371600" indent="0">
              <a:buNone/>
              <a:defRPr lang="ru-MO" sz="2000"/>
            </a:lvl4pPr>
            <a:lvl5pPr marL="1828800" indent="0">
              <a:buNone/>
              <a:defRPr lang="ru-MO" sz="2000"/>
            </a:lvl5pPr>
            <a:lvl6pPr marL="2286000" indent="0">
              <a:buNone/>
              <a:defRPr lang="ru-MO" sz="2000"/>
            </a:lvl6pPr>
            <a:lvl7pPr marL="2743200" indent="0">
              <a:buNone/>
              <a:defRPr lang="ru-MO" sz="2000"/>
            </a:lvl7pPr>
            <a:lvl8pPr marL="3200400" indent="0">
              <a:buNone/>
              <a:defRPr lang="ru-MO" sz="2000"/>
            </a:lvl8pPr>
            <a:lvl9pPr marL="3657600" indent="0">
              <a:buNone/>
              <a:defRPr lang="ru-MO" sz="2000"/>
            </a:lvl9pPr>
          </a:lstStyle>
          <a:p>
            <a:pPr rtl="0"/>
            <a:r>
              <a:rPr lang="ru-RU" noProof="0"/>
              <a:t>Вставка рисунка</a:t>
            </a:r>
          </a:p>
        </p:txBody>
      </p:sp>
      <p:sp>
        <p:nvSpPr>
          <p:cNvPr id="4" name="Текст 3">
            <a:extLst>
              <a:ext uri="{FF2B5EF4-FFF2-40B4-BE49-F238E27FC236}">
                <a16:creationId xmlns:a16="http://schemas.microsoft.com/office/drawing/2014/main" id="{7DF5F80D-1DB9-4E0A-8F68-924FC1C9C3BA}"/>
              </a:ext>
            </a:extLst>
          </p:cNvPr>
          <p:cNvSpPr>
            <a:spLocks noGrp="1"/>
          </p:cNvSpPr>
          <p:nvPr>
            <p:ph type="body" sz="half" idx="2" hasCustomPrompt="1"/>
          </p:nvPr>
        </p:nvSpPr>
        <p:spPr>
          <a:xfrm>
            <a:off x="839788" y="2057400"/>
            <a:ext cx="3932237" cy="3811588"/>
          </a:xfrm>
        </p:spPr>
        <p:txBody>
          <a:bodyPr rtlCol="0"/>
          <a:lstStyle>
            <a:lvl1pPr marL="0" indent="0">
              <a:buNone/>
              <a:defRPr lang="ru-MO" sz="1600"/>
            </a:lvl1pPr>
            <a:lvl2pPr marL="457200" indent="0">
              <a:buNone/>
              <a:defRPr lang="ru-MO" sz="1400"/>
            </a:lvl2pPr>
            <a:lvl3pPr marL="914400" indent="0">
              <a:buNone/>
              <a:defRPr lang="ru-MO" sz="1200"/>
            </a:lvl3pPr>
            <a:lvl4pPr marL="1371600" indent="0">
              <a:buNone/>
              <a:defRPr lang="ru-MO" sz="1000"/>
            </a:lvl4pPr>
            <a:lvl5pPr marL="1828800" indent="0">
              <a:buNone/>
              <a:defRPr lang="ru-MO" sz="1000"/>
            </a:lvl5pPr>
            <a:lvl6pPr marL="2286000" indent="0">
              <a:buNone/>
              <a:defRPr lang="ru-MO" sz="1000"/>
            </a:lvl6pPr>
            <a:lvl7pPr marL="2743200" indent="0">
              <a:buNone/>
              <a:defRPr lang="ru-MO" sz="1000"/>
            </a:lvl7pPr>
            <a:lvl8pPr marL="3200400" indent="0">
              <a:buNone/>
              <a:defRPr lang="ru-MO" sz="1000"/>
            </a:lvl8pPr>
            <a:lvl9pPr marL="3657600" indent="0">
              <a:buNone/>
              <a:defRPr lang="ru-MO" sz="1000"/>
            </a:lvl9pPr>
          </a:lstStyle>
          <a:p>
            <a:pPr lvl="0" rtl="0"/>
            <a:r>
              <a:rPr lang="ru-RU" noProof="0"/>
              <a:t>Щелкните, чтобы изменить стили текста образца слайда</a:t>
            </a:r>
          </a:p>
        </p:txBody>
      </p:sp>
      <p:sp>
        <p:nvSpPr>
          <p:cNvPr id="6" name="Нижний колонтитул 5">
            <a:extLst>
              <a:ext uri="{FF2B5EF4-FFF2-40B4-BE49-F238E27FC236}">
                <a16:creationId xmlns:a16="http://schemas.microsoft.com/office/drawing/2014/main" id="{08DA4DA3-10C7-48A6-9B15-38222B8CAD42}"/>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E584E7EE-5B3B-427E-9807-020AEF8C7662}"/>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Tree>
    <p:extLst>
      <p:ext uri="{BB962C8B-B14F-4D97-AF65-F5344CB8AC3E}">
        <p14:creationId xmlns:p14="http://schemas.microsoft.com/office/powerpoint/2010/main" val="435165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Сравнение">
    <p:spTree>
      <p:nvGrpSpPr>
        <p:cNvPr id="1" name=""/>
        <p:cNvGrpSpPr/>
        <p:nvPr/>
      </p:nvGrpSpPr>
      <p:grpSpPr>
        <a:xfrm>
          <a:off x="0" y="0"/>
          <a:ext cx="0" cy="0"/>
          <a:chOff x="0" y="0"/>
          <a:chExt cx="0" cy="0"/>
        </a:xfrm>
      </p:grpSpPr>
      <p:pic>
        <p:nvPicPr>
          <p:cNvPr id="4" name="Рисунок 3" descr="Изображение ткани&#10;&#10;Автоматически созданное описание">
            <a:extLst>
              <a:ext uri="{FF2B5EF4-FFF2-40B4-BE49-F238E27FC236}">
                <a16:creationId xmlns:a16="http://schemas.microsoft.com/office/drawing/2014/main" id="{ABAD6905-AD97-1EAF-A4A3-D0BB13B128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7013" y="1162701"/>
            <a:ext cx="1562100" cy="4394200"/>
          </a:xfrm>
          <a:prstGeom prst="rect">
            <a:avLst/>
          </a:prstGeom>
        </p:spPr>
      </p:pic>
      <p:sp>
        <p:nvSpPr>
          <p:cNvPr id="10" name="Прямоугольник 9">
            <a:extLst>
              <a:ext uri="{FF2B5EF4-FFF2-40B4-BE49-F238E27FC236}">
                <a16:creationId xmlns:a16="http://schemas.microsoft.com/office/drawing/2014/main" id="{63BCB4CA-03FB-81F4-F8A2-FA9C0DBDEB11}"/>
              </a:ext>
            </a:extLst>
          </p:cNvPr>
          <p:cNvSpPr/>
          <p:nvPr userDrawn="1"/>
        </p:nvSpPr>
        <p:spPr>
          <a:xfrm>
            <a:off x="0" y="0"/>
            <a:ext cx="6096000"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3" name="Рисунок 12" descr="Группа цветов&#10;&#10;Описание создано автоматически с низкой степенью достоверности">
            <a:extLst>
              <a:ext uri="{FF2B5EF4-FFF2-40B4-BE49-F238E27FC236}">
                <a16:creationId xmlns:a16="http://schemas.microsoft.com/office/drawing/2014/main" id="{138EDBF7-FA56-2BF9-ECFA-6C39FEE8F8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959852" flipH="1">
            <a:off x="1760954" y="2048834"/>
            <a:ext cx="1230524" cy="2287327"/>
          </a:xfrm>
          <a:prstGeom prst="rect">
            <a:avLst/>
          </a:prstGeom>
        </p:spPr>
      </p:pic>
      <p:sp>
        <p:nvSpPr>
          <p:cNvPr id="2" name="Заголовок 1">
            <a:extLst>
              <a:ext uri="{FF2B5EF4-FFF2-40B4-BE49-F238E27FC236}">
                <a16:creationId xmlns:a16="http://schemas.microsoft.com/office/drawing/2014/main" id="{5A0D1FF5-7EF8-4250-A259-43050ABBD3B6}"/>
              </a:ext>
            </a:extLst>
          </p:cNvPr>
          <p:cNvSpPr>
            <a:spLocks noGrp="1"/>
          </p:cNvSpPr>
          <p:nvPr>
            <p:ph type="title"/>
          </p:nvPr>
        </p:nvSpPr>
        <p:spPr>
          <a:xfrm>
            <a:off x="8183880" y="978408"/>
            <a:ext cx="3749040" cy="1325880"/>
          </a:xfrm>
        </p:spPr>
        <p:txBody>
          <a:bodyPr rtlCol="0"/>
          <a:lstStyle>
            <a:defPPr>
              <a:defRPr lang="ru-MO"/>
            </a:defPPr>
          </a:lstStyle>
          <a:p>
            <a:pPr rtl="0"/>
            <a:r>
              <a:rPr lang="ru-RU" noProof="0"/>
              <a:t>Образец заголовка</a:t>
            </a:r>
          </a:p>
        </p:txBody>
      </p:sp>
      <p:sp>
        <p:nvSpPr>
          <p:cNvPr id="8" name="Нижний колонтитул 7">
            <a:extLst>
              <a:ext uri="{FF2B5EF4-FFF2-40B4-BE49-F238E27FC236}">
                <a16:creationId xmlns:a16="http://schemas.microsoft.com/office/drawing/2014/main" id="{3A51CCCC-1589-401D-AE98-FC28716301EF}"/>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9" name="Номер слайда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
        <p:nvSpPr>
          <p:cNvPr id="32" name="Объект 5">
            <a:extLst>
              <a:ext uri="{FF2B5EF4-FFF2-40B4-BE49-F238E27FC236}">
                <a16:creationId xmlns:a16="http://schemas.microsoft.com/office/drawing/2014/main" id="{9BEB2D80-6263-5794-6A1A-CFF345F7A92E}"/>
              </a:ext>
            </a:extLst>
          </p:cNvPr>
          <p:cNvSpPr>
            <a:spLocks noGrp="1"/>
          </p:cNvSpPr>
          <p:nvPr>
            <p:ph sz="quarter" idx="4" hasCustomPrompt="1"/>
          </p:nvPr>
        </p:nvSpPr>
        <p:spPr>
          <a:xfrm>
            <a:off x="8183880" y="2194560"/>
            <a:ext cx="3749040" cy="4306824"/>
          </a:xfrm>
        </p:spPr>
        <p:txBody>
          <a:bodyPr rtlCol="0">
            <a:normAutofit/>
          </a:bodyPr>
          <a:lstStyle>
            <a:lvl1pPr marL="0" indent="0">
              <a:lnSpc>
                <a:spcPct val="150000"/>
              </a:lnSpc>
              <a:buClr>
                <a:srgbClr val="73292A"/>
              </a:buClr>
              <a:buNone/>
              <a:defRPr lang="ru-MO" sz="2400"/>
            </a:lvl1pPr>
            <a:lvl2pPr marL="228600">
              <a:buClr>
                <a:srgbClr val="73292A"/>
              </a:buClr>
              <a:defRPr lang="ru-MO" sz="2000"/>
            </a:lvl2pPr>
            <a:lvl3pPr marL="685800">
              <a:buClr>
                <a:srgbClr val="73292A"/>
              </a:buClr>
              <a:defRPr lang="ru-MO" sz="1800"/>
            </a:lvl3pPr>
            <a:lvl4pPr marL="1143000">
              <a:buClr>
                <a:srgbClr val="73292A"/>
              </a:buClr>
              <a:defRPr lang="ru-MO" sz="1600"/>
            </a:lvl4pPr>
            <a:lvl5pPr marL="1600200">
              <a:buClr>
                <a:srgbClr val="73292A"/>
              </a:buClr>
              <a:defRPr lang="ru-MO" sz="16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pic>
        <p:nvPicPr>
          <p:cNvPr id="6" name="Рисунок 5" descr="Изображение цветка, растения&#10;&#10;Автоматически созданное описание">
            <a:extLst>
              <a:ext uri="{FF2B5EF4-FFF2-40B4-BE49-F238E27FC236}">
                <a16:creationId xmlns:a16="http://schemas.microsoft.com/office/drawing/2014/main" id="{0FE36A83-31CF-DF76-5708-55ED9FB707E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77235" y="2476883"/>
            <a:ext cx="749300" cy="2755900"/>
          </a:xfrm>
          <a:prstGeom prst="rect">
            <a:avLst/>
          </a:prstGeom>
        </p:spPr>
      </p:pic>
      <p:sp>
        <p:nvSpPr>
          <p:cNvPr id="11" name="Текст 33">
            <a:extLst>
              <a:ext uri="{FF2B5EF4-FFF2-40B4-BE49-F238E27FC236}">
                <a16:creationId xmlns:a16="http://schemas.microsoft.com/office/drawing/2014/main" id="{5BF6365E-74A9-6D7B-5F20-7C29F29017E5}"/>
              </a:ext>
            </a:extLst>
          </p:cNvPr>
          <p:cNvSpPr>
            <a:spLocks noGrp="1"/>
          </p:cNvSpPr>
          <p:nvPr>
            <p:ph type="body" sz="quarter" idx="13" hasCustomPrompt="1"/>
          </p:nvPr>
        </p:nvSpPr>
        <p:spPr>
          <a:xfrm>
            <a:off x="1225296" y="1426464"/>
            <a:ext cx="3922776" cy="4242816"/>
          </a:xfrm>
        </p:spPr>
        <p:txBody>
          <a:bodyPr rtlCol="0" anchor="ctr">
            <a:normAutofit/>
          </a:bodyPr>
          <a:lstStyle>
            <a:lvl1pPr marL="0" indent="0" algn="ctr">
              <a:spcBef>
                <a:spcPts val="0"/>
              </a:spcBef>
              <a:buNone/>
              <a:defRPr lang="ru-MO" sz="30000">
                <a:solidFill>
                  <a:schemeClr val="bg1"/>
                </a:solidFill>
                <a:latin typeface="Times New Roman" panose="02020603050405020304" pitchFamily="18" charset="0"/>
                <a:cs typeface="+mj-cs"/>
              </a:defRPr>
            </a:lvl1pPr>
          </a:lstStyle>
          <a:p>
            <a:pPr lvl="0" rtl="0"/>
            <a:r>
              <a:rPr lang="ru-RU" noProof="0"/>
              <a:t>X</a:t>
            </a:r>
          </a:p>
        </p:txBody>
      </p:sp>
    </p:spTree>
    <p:extLst>
      <p:ext uri="{BB962C8B-B14F-4D97-AF65-F5344CB8AC3E}">
        <p14:creationId xmlns:p14="http://schemas.microsoft.com/office/powerpoint/2010/main" val="953980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Заголовок и содержимое">
    <p:bg>
      <p:bgPr>
        <a:solidFill>
          <a:schemeClr val="tx2"/>
        </a:solid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7BB4DE27-1913-8274-9943-46641EA0DAB7}"/>
              </a:ext>
            </a:extLst>
          </p:cNvPr>
          <p:cNvSpPr/>
          <p:nvPr userDrawn="1"/>
        </p:nvSpPr>
        <p:spPr>
          <a:xfrm>
            <a:off x="1174276" y="-756"/>
            <a:ext cx="9843449" cy="5690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solidFill>
                <a:schemeClr val="bg1"/>
              </a:solidFill>
            </a:endParaRPr>
          </a:p>
        </p:txBody>
      </p:sp>
      <p:sp>
        <p:nvSpPr>
          <p:cNvPr id="9" name="Прямоугольник 8">
            <a:extLst>
              <a:ext uri="{FF2B5EF4-FFF2-40B4-BE49-F238E27FC236}">
                <a16:creationId xmlns:a16="http://schemas.microsoft.com/office/drawing/2014/main" id="{F901AB4A-AE17-BFA4-697C-75EC6407E147}"/>
              </a:ext>
            </a:extLst>
          </p:cNvPr>
          <p:cNvSpPr/>
          <p:nvPr userDrawn="1"/>
        </p:nvSpPr>
        <p:spPr>
          <a:xfrm>
            <a:off x="1604189" y="-13446"/>
            <a:ext cx="8983623" cy="52577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1" name="Рисунок 10" descr="Изображение моллюска, насекомого&#10;&#10;Автоматически созданное описание">
            <a:extLst>
              <a:ext uri="{FF2B5EF4-FFF2-40B4-BE49-F238E27FC236}">
                <a16:creationId xmlns:a16="http://schemas.microsoft.com/office/drawing/2014/main" id="{1C7F01FE-99A8-35BD-05A1-6D93A2578E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52833" y="5110810"/>
            <a:ext cx="1207554" cy="354511"/>
          </a:xfrm>
          <a:prstGeom prst="rect">
            <a:avLst/>
          </a:prstGeom>
        </p:spPr>
      </p:pic>
      <p:pic>
        <p:nvPicPr>
          <p:cNvPr id="13" name="Рисунок 12">
            <a:extLst>
              <a:ext uri="{FF2B5EF4-FFF2-40B4-BE49-F238E27FC236}">
                <a16:creationId xmlns:a16="http://schemas.microsoft.com/office/drawing/2014/main" id="{E66660DF-FD7A-4340-E854-B4680A6B88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5202474" y="-1953000"/>
            <a:ext cx="1485900" cy="5372100"/>
          </a:xfrm>
          <a:prstGeom prst="rect">
            <a:avLst/>
          </a:prstGeom>
        </p:spPr>
      </p:pic>
      <p:sp>
        <p:nvSpPr>
          <p:cNvPr id="2" name="Заголовок 1">
            <a:extLst>
              <a:ext uri="{FF2B5EF4-FFF2-40B4-BE49-F238E27FC236}">
                <a16:creationId xmlns:a16="http://schemas.microsoft.com/office/drawing/2014/main" id="{3CD97974-B93C-4C96-B3F6-F69E3D6DE6CA}"/>
              </a:ext>
            </a:extLst>
          </p:cNvPr>
          <p:cNvSpPr>
            <a:spLocks noGrp="1"/>
          </p:cNvSpPr>
          <p:nvPr>
            <p:ph type="title"/>
          </p:nvPr>
        </p:nvSpPr>
        <p:spPr>
          <a:xfrm>
            <a:off x="1748028" y="1389888"/>
            <a:ext cx="8695944" cy="1325880"/>
          </a:xfrm>
        </p:spPr>
        <p:txBody>
          <a:bodyPr rtlCol="0"/>
          <a:lstStyle>
            <a:lvl1pPr algn="ctr">
              <a:defRPr lang="ru-MO">
                <a:latin typeface="Baskerville" panose="02020502070401020303" pitchFamily="18" charset="0"/>
                <a:ea typeface="Baskerville" panose="02020502070401020303" pitchFamily="18" charset="0"/>
              </a:defRPr>
            </a:lvl1pPr>
          </a:lstStyle>
          <a:p>
            <a:pPr rtl="0"/>
            <a:r>
              <a:rPr lang="ru-RU" noProof="0"/>
              <a:t>Образец заголовка</a:t>
            </a:r>
          </a:p>
        </p:txBody>
      </p:sp>
      <p:sp>
        <p:nvSpPr>
          <p:cNvPr id="3" name="Объект 2">
            <a:extLst>
              <a:ext uri="{FF2B5EF4-FFF2-40B4-BE49-F238E27FC236}">
                <a16:creationId xmlns:a16="http://schemas.microsoft.com/office/drawing/2014/main" id="{8A6FC6F2-80B4-49A7-9448-33FE2DF0E967}"/>
              </a:ext>
            </a:extLst>
          </p:cNvPr>
          <p:cNvSpPr>
            <a:spLocks noGrp="1"/>
          </p:cNvSpPr>
          <p:nvPr>
            <p:ph idx="1" hasCustomPrompt="1"/>
          </p:nvPr>
        </p:nvSpPr>
        <p:spPr>
          <a:xfrm>
            <a:off x="2223516" y="2651760"/>
            <a:ext cx="7744968" cy="2697480"/>
          </a:xfrm>
        </p:spPr>
        <p:txBody>
          <a:bodyPr rtlCol="0">
            <a:normAutofit/>
          </a:bodyPr>
          <a:lstStyle>
            <a:lvl1pPr marL="0" indent="0" algn="ctr">
              <a:lnSpc>
                <a:spcPct val="100000"/>
              </a:lnSpc>
              <a:buNone/>
              <a:defRPr lang="ru-MO" sz="2000">
                <a:latin typeface="Gill Sans Nova Light" panose="020F0302020204030204" pitchFamily="34" charset="0"/>
                <a:cs typeface="Gill Sans Nova Light" panose="020F0302020204030204" pitchFamily="34" charset="0"/>
              </a:defRPr>
            </a:lvl1pPr>
            <a:lvl2pPr algn="ctr">
              <a:lnSpc>
                <a:spcPct val="100000"/>
              </a:lnSpc>
              <a:defRPr lang="ru-MO" sz="1800">
                <a:latin typeface="Gill Sans Nova Light" panose="020F0302020204030204" pitchFamily="34" charset="0"/>
                <a:cs typeface="Gill Sans Nova Light" panose="020F0302020204030204" pitchFamily="34" charset="0"/>
              </a:defRPr>
            </a:lvl2pPr>
            <a:lvl3pPr algn="ctr">
              <a:defRPr lang="ru-MO" sz="1600">
                <a:latin typeface="Gill Sans Nova Light" panose="020F0302020204030204" pitchFamily="34" charset="0"/>
                <a:cs typeface="Gill Sans Nova Light" panose="020F0302020204030204" pitchFamily="34" charset="0"/>
              </a:defRPr>
            </a:lvl3pPr>
            <a:lvl4pPr algn="ctr">
              <a:defRPr lang="ru-MO" sz="1400">
                <a:latin typeface="Gill Sans Nova Light" panose="020F0302020204030204" pitchFamily="34" charset="0"/>
                <a:cs typeface="Gill Sans Nova Light" panose="020F0302020204030204" pitchFamily="34" charset="0"/>
              </a:defRPr>
            </a:lvl4pPr>
            <a:lvl5pPr algn="ctr">
              <a:defRPr lang="ru-MO" sz="1400">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endParaRPr lang="ru-RU" noProof="0"/>
          </a:p>
        </p:txBody>
      </p:sp>
      <p:sp>
        <p:nvSpPr>
          <p:cNvPr id="14" name="Нижний колонтитул 13">
            <a:extLst>
              <a:ext uri="{FF2B5EF4-FFF2-40B4-BE49-F238E27FC236}">
                <a16:creationId xmlns:a16="http://schemas.microsoft.com/office/drawing/2014/main" id="{2F05D25C-B703-1868-603E-D468EF44D794}"/>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15" name="Номер слайда 14">
            <a:extLst>
              <a:ext uri="{FF2B5EF4-FFF2-40B4-BE49-F238E27FC236}">
                <a16:creationId xmlns:a16="http://schemas.microsoft.com/office/drawing/2014/main" id="{D8FDB2CC-A975-BC07-042A-228D387E5165}"/>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1120268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solidFill>
          <a:schemeClr val="tx2"/>
        </a:solidFill>
        <a:effectLst/>
      </p:bgPr>
    </p:bg>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98ADFA29-47E3-2E16-12B7-D8031DC04C0D}"/>
              </a:ext>
            </a:extLst>
          </p:cNvPr>
          <p:cNvSpPr/>
          <p:nvPr userDrawn="1"/>
        </p:nvSpPr>
        <p:spPr>
          <a:xfrm>
            <a:off x="0" y="3377183"/>
            <a:ext cx="12192000" cy="23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1" name="Рисунок 10" descr="Растение крупным планом&#10;&#10;Описание создано автоматически с низкой степенью достоверности">
            <a:extLst>
              <a:ext uri="{FF2B5EF4-FFF2-40B4-BE49-F238E27FC236}">
                <a16:creationId xmlns:a16="http://schemas.microsoft.com/office/drawing/2014/main" id="{D373DB44-C887-96AC-D32D-B7656F28FB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5387322" y="3187511"/>
            <a:ext cx="1422400" cy="5283200"/>
          </a:xfrm>
          <a:prstGeom prst="rect">
            <a:avLst/>
          </a:prstGeom>
        </p:spPr>
      </p:pic>
      <p:pic>
        <p:nvPicPr>
          <p:cNvPr id="9" name="Рисунок 8" descr="Изображение постельного белья, ткани&#10;&#10;Автоматически созданное описание">
            <a:extLst>
              <a:ext uri="{FF2B5EF4-FFF2-40B4-BE49-F238E27FC236}">
                <a16:creationId xmlns:a16="http://schemas.microsoft.com/office/drawing/2014/main" id="{6A080FF9-A96B-AA38-428D-5F2CF533D0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5400022" y="287485"/>
            <a:ext cx="1485900" cy="5372100"/>
          </a:xfrm>
          <a:prstGeom prst="rect">
            <a:avLst/>
          </a:prstGeom>
        </p:spPr>
      </p:pic>
      <p:sp>
        <p:nvSpPr>
          <p:cNvPr id="13" name="Прямоугольник 12">
            <a:extLst>
              <a:ext uri="{FF2B5EF4-FFF2-40B4-BE49-F238E27FC236}">
                <a16:creationId xmlns:a16="http://schemas.microsoft.com/office/drawing/2014/main" id="{25150280-02E2-686D-A130-65EBDA15EF13}"/>
              </a:ext>
            </a:extLst>
          </p:cNvPr>
          <p:cNvSpPr/>
          <p:nvPr userDrawn="1"/>
        </p:nvSpPr>
        <p:spPr>
          <a:xfrm>
            <a:off x="232651" y="3633264"/>
            <a:ext cx="11740896" cy="178975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latin typeface="Gill Sans Light" panose="020B0302020104020203" pitchFamily="34" charset="-79"/>
              <a:cs typeface="Gill Sans Light" panose="020B0302020104020203" pitchFamily="34" charset="-79"/>
            </a:endParaRPr>
          </a:p>
        </p:txBody>
      </p:sp>
      <p:pic>
        <p:nvPicPr>
          <p:cNvPr id="15" name="Рисунок 14" descr="Изображение керамического изделия, фарфора&#10;&#10;Автоматически созданное описание">
            <a:extLst>
              <a:ext uri="{FF2B5EF4-FFF2-40B4-BE49-F238E27FC236}">
                <a16:creationId xmlns:a16="http://schemas.microsoft.com/office/drawing/2014/main" id="{3DD4D68C-6665-333E-98E8-785116A05A7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2590193">
            <a:off x="6957396" y="5090392"/>
            <a:ext cx="856832" cy="832525"/>
          </a:xfrm>
          <a:prstGeom prst="rect">
            <a:avLst/>
          </a:prstGeom>
        </p:spPr>
      </p:pic>
      <p:pic>
        <p:nvPicPr>
          <p:cNvPr id="17" name="Рисунок 16" descr="Изображение, содержащее текст&#10;&#10;Автоматически созданное описание">
            <a:extLst>
              <a:ext uri="{FF2B5EF4-FFF2-40B4-BE49-F238E27FC236}">
                <a16:creationId xmlns:a16="http://schemas.microsoft.com/office/drawing/2014/main" id="{27E0939A-D971-0D79-9B6D-834913C959B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62979" y="3252854"/>
            <a:ext cx="1206427" cy="621355"/>
          </a:xfrm>
          <a:prstGeom prst="rect">
            <a:avLst/>
          </a:prstGeom>
        </p:spPr>
      </p:pic>
      <p:sp>
        <p:nvSpPr>
          <p:cNvPr id="2" name="Заголовок 1">
            <a:extLst>
              <a:ext uri="{FF2B5EF4-FFF2-40B4-BE49-F238E27FC236}">
                <a16:creationId xmlns:a16="http://schemas.microsoft.com/office/drawing/2014/main" id="{A2DFA2E8-50A1-4465-AC33-6FAC0E7736E9}"/>
              </a:ext>
            </a:extLst>
          </p:cNvPr>
          <p:cNvSpPr>
            <a:spLocks noGrp="1"/>
          </p:cNvSpPr>
          <p:nvPr userDrawn="1">
            <p:ph type="title"/>
          </p:nvPr>
        </p:nvSpPr>
        <p:spPr>
          <a:xfrm>
            <a:off x="1153668" y="3977640"/>
            <a:ext cx="9884664" cy="731520"/>
          </a:xfrm>
        </p:spPr>
        <p:txBody>
          <a:bodyPr rtlCol="0" anchor="b">
            <a:normAutofit/>
          </a:bodyPr>
          <a:lstStyle>
            <a:lvl1pPr algn="ctr">
              <a:defRPr lang="ru-MO" sz="4400"/>
            </a:lvl1pPr>
          </a:lstStyle>
          <a:p>
            <a:pPr rtl="0"/>
            <a:r>
              <a:rPr lang="ru-RU" noProof="0"/>
              <a:t>Образец заголовка</a:t>
            </a:r>
          </a:p>
        </p:txBody>
      </p:sp>
      <p:sp>
        <p:nvSpPr>
          <p:cNvPr id="3" name="Текст 2">
            <a:extLst>
              <a:ext uri="{FF2B5EF4-FFF2-40B4-BE49-F238E27FC236}">
                <a16:creationId xmlns:a16="http://schemas.microsoft.com/office/drawing/2014/main" id="{2E65DE34-CDB7-41F7-A95A-592B99558C69}"/>
              </a:ext>
            </a:extLst>
          </p:cNvPr>
          <p:cNvSpPr>
            <a:spLocks noGrp="1"/>
          </p:cNvSpPr>
          <p:nvPr userDrawn="1">
            <p:ph type="body" idx="1" hasCustomPrompt="1"/>
          </p:nvPr>
        </p:nvSpPr>
        <p:spPr>
          <a:xfrm>
            <a:off x="1153668" y="4700016"/>
            <a:ext cx="9884664" cy="457200"/>
          </a:xfrm>
        </p:spPr>
        <p:txBody>
          <a:bodyPr rtlCol="0" anchor="ctr"/>
          <a:lstStyle>
            <a:lvl1pPr marL="0" indent="0" algn="ctr">
              <a:buNone/>
              <a:defRPr lang="ru-MO" sz="2400">
                <a:solidFill>
                  <a:schemeClr val="tx1">
                    <a:tint val="75000"/>
                  </a:schemeClr>
                </a:solidFill>
              </a:defRPr>
            </a:lvl1pPr>
            <a:lvl2pPr marL="457200" indent="0">
              <a:buNone/>
              <a:defRPr lang="ru-MO" sz="2000">
                <a:solidFill>
                  <a:schemeClr val="tx1">
                    <a:tint val="75000"/>
                  </a:schemeClr>
                </a:solidFill>
              </a:defRPr>
            </a:lvl2pPr>
            <a:lvl3pPr marL="914400" indent="0">
              <a:buNone/>
              <a:defRPr lang="ru-MO" sz="1800">
                <a:solidFill>
                  <a:schemeClr val="tx1">
                    <a:tint val="75000"/>
                  </a:schemeClr>
                </a:solidFill>
              </a:defRPr>
            </a:lvl3pPr>
            <a:lvl4pPr marL="1371600" indent="0">
              <a:buNone/>
              <a:defRPr lang="ru-MO" sz="1600">
                <a:solidFill>
                  <a:schemeClr val="tx1">
                    <a:tint val="75000"/>
                  </a:schemeClr>
                </a:solidFill>
              </a:defRPr>
            </a:lvl4pPr>
            <a:lvl5pPr marL="1828800" indent="0">
              <a:buNone/>
              <a:defRPr lang="ru-MO" sz="1600">
                <a:solidFill>
                  <a:schemeClr val="tx1">
                    <a:tint val="75000"/>
                  </a:schemeClr>
                </a:solidFill>
              </a:defRPr>
            </a:lvl5pPr>
            <a:lvl6pPr marL="2286000" indent="0">
              <a:buNone/>
              <a:defRPr lang="ru-MO" sz="1600">
                <a:solidFill>
                  <a:schemeClr val="tx1">
                    <a:tint val="75000"/>
                  </a:schemeClr>
                </a:solidFill>
              </a:defRPr>
            </a:lvl6pPr>
            <a:lvl7pPr marL="2743200" indent="0">
              <a:buNone/>
              <a:defRPr lang="ru-MO" sz="1600">
                <a:solidFill>
                  <a:schemeClr val="tx1">
                    <a:tint val="75000"/>
                  </a:schemeClr>
                </a:solidFill>
              </a:defRPr>
            </a:lvl7pPr>
            <a:lvl8pPr marL="3200400" indent="0">
              <a:buNone/>
              <a:defRPr lang="ru-MO" sz="1600">
                <a:solidFill>
                  <a:schemeClr val="tx1">
                    <a:tint val="75000"/>
                  </a:schemeClr>
                </a:solidFill>
              </a:defRPr>
            </a:lvl8pPr>
            <a:lvl9pPr marL="3657600" indent="0">
              <a:buNone/>
              <a:defRPr lang="ru-MO" sz="1600">
                <a:solidFill>
                  <a:schemeClr val="tx1">
                    <a:tint val="75000"/>
                  </a:schemeClr>
                </a:solidFill>
              </a:defRPr>
            </a:lvl9pPr>
          </a:lstStyle>
          <a:p>
            <a:pPr lvl="0" rtl="0"/>
            <a:r>
              <a:rPr lang="ru-RU" noProof="0"/>
              <a:t>Щелкните, чтобы изменить стили текста образца слайда</a:t>
            </a:r>
          </a:p>
        </p:txBody>
      </p:sp>
    </p:spTree>
    <p:extLst>
      <p:ext uri="{BB962C8B-B14F-4D97-AF65-F5344CB8AC3E}">
        <p14:creationId xmlns:p14="http://schemas.microsoft.com/office/powerpoint/2010/main" val="2802635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D97974-B93C-4C96-B3F6-F69E3D6DE6CA}"/>
              </a:ext>
            </a:extLst>
          </p:cNvPr>
          <p:cNvSpPr>
            <a:spLocks noGrp="1"/>
          </p:cNvSpPr>
          <p:nvPr>
            <p:ph type="title"/>
          </p:nvPr>
        </p:nvSpPr>
        <p:spPr>
          <a:xfrm>
            <a:off x="838200" y="380999"/>
            <a:ext cx="10515600" cy="1325880"/>
          </a:xfrm>
        </p:spPr>
        <p:txBody>
          <a:bodyPr rtlCol="0"/>
          <a:lstStyle>
            <a:lvl1pPr algn="ctr">
              <a:defRPr lang="ru-MO">
                <a:latin typeface="Baskerville" panose="02020502070401020303" pitchFamily="18" charset="0"/>
                <a:ea typeface="Baskerville" panose="02020502070401020303" pitchFamily="18" charset="0"/>
              </a:defRPr>
            </a:lvl1pPr>
          </a:lstStyle>
          <a:p>
            <a:pPr rtl="0"/>
            <a:r>
              <a:rPr lang="ru-RU" noProof="0"/>
              <a:t>Образец заголовка</a:t>
            </a:r>
          </a:p>
        </p:txBody>
      </p:sp>
      <p:sp>
        <p:nvSpPr>
          <p:cNvPr id="3" name="Объект 2">
            <a:extLst>
              <a:ext uri="{FF2B5EF4-FFF2-40B4-BE49-F238E27FC236}">
                <a16:creationId xmlns:a16="http://schemas.microsoft.com/office/drawing/2014/main" id="{8A6FC6F2-80B4-49A7-9448-33FE2DF0E967}"/>
              </a:ext>
            </a:extLst>
          </p:cNvPr>
          <p:cNvSpPr>
            <a:spLocks noGrp="1"/>
          </p:cNvSpPr>
          <p:nvPr>
            <p:ph idx="1" hasCustomPrompt="1"/>
          </p:nvPr>
        </p:nvSpPr>
        <p:spPr>
          <a:xfrm>
            <a:off x="838200" y="1825625"/>
            <a:ext cx="10515600" cy="4370832"/>
          </a:xfrm>
        </p:spPr>
        <p:txBody>
          <a:bodyPr rtlCol="0"/>
          <a:lstStyle>
            <a:lvl1pPr>
              <a:defRPr lang="ru-MO">
                <a:latin typeface="Gill Sans Nova Light" panose="020F0302020204030204" pitchFamily="34" charset="0"/>
                <a:cs typeface="Gill Sans Nova Light" panose="020F0302020204030204" pitchFamily="34" charset="0"/>
              </a:defRPr>
            </a:lvl1pPr>
            <a:lvl2pPr>
              <a:defRPr lang="ru-MO">
                <a:latin typeface="Gill Sans Nova Light" panose="020F0302020204030204" pitchFamily="34" charset="0"/>
                <a:cs typeface="Gill Sans Nova Light" panose="020F0302020204030204" pitchFamily="34" charset="0"/>
              </a:defRPr>
            </a:lvl2pPr>
            <a:lvl3pPr>
              <a:defRPr lang="ru-MO">
                <a:latin typeface="Gill Sans Nova Light" panose="020F0302020204030204" pitchFamily="34" charset="0"/>
                <a:cs typeface="Gill Sans Nova Light" panose="020F0302020204030204" pitchFamily="34" charset="0"/>
              </a:defRPr>
            </a:lvl3pPr>
            <a:lvl4pPr>
              <a:defRPr lang="ru-MO">
                <a:latin typeface="Gill Sans Nova Light" panose="020F0302020204030204" pitchFamily="34" charset="0"/>
                <a:cs typeface="Gill Sans Nova Light" panose="020F0302020204030204" pitchFamily="34" charset="0"/>
              </a:defRPr>
            </a:lvl4pPr>
            <a:lvl5pPr>
              <a:defRPr lang="ru-MO">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a:extLst>
              <a:ext uri="{FF2B5EF4-FFF2-40B4-BE49-F238E27FC236}">
                <a16:creationId xmlns:a16="http://schemas.microsoft.com/office/drawing/2014/main" id="{74170EA9-DC14-D6B7-054C-51C9E1FE932C}"/>
              </a:ext>
            </a:extLst>
          </p:cNvPr>
          <p:cNvSpPr>
            <a:spLocks noGrp="1"/>
          </p:cNvSpPr>
          <p:nvPr>
            <p:ph type="ftr" sz="quarter" idx="10"/>
          </p:nvPr>
        </p:nvSpPr>
        <p:spPr/>
        <p:txBody>
          <a:bodyPr rtlCol="0"/>
          <a:lstStyle>
            <a:defPPr>
              <a:defRPr lang="ru-MO"/>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3F65A817-7911-6CCE-C2C4-2C8568F7F358}"/>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2782271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Заголовок и содержимое (зеленый цвет)">
    <p:bg>
      <p:bgPr>
        <a:solidFill>
          <a:schemeClr val="tx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D97974-B93C-4C96-B3F6-F69E3D6DE6CA}"/>
              </a:ext>
            </a:extLst>
          </p:cNvPr>
          <p:cNvSpPr>
            <a:spLocks noGrp="1"/>
          </p:cNvSpPr>
          <p:nvPr>
            <p:ph type="title"/>
          </p:nvPr>
        </p:nvSpPr>
        <p:spPr>
          <a:xfrm>
            <a:off x="838200" y="380999"/>
            <a:ext cx="10515600" cy="1325880"/>
          </a:xfrm>
        </p:spPr>
        <p:txBody>
          <a:bodyPr rtlCol="0"/>
          <a:lstStyle>
            <a:lvl1pPr algn="ctr">
              <a:defRPr lang="ru-MO">
                <a:latin typeface="Baskerville" panose="02020502070401020303" pitchFamily="18" charset="0"/>
                <a:ea typeface="Baskerville" panose="02020502070401020303" pitchFamily="18" charset="0"/>
              </a:defRPr>
            </a:lvl1pPr>
          </a:lstStyle>
          <a:p>
            <a:pPr rtl="0"/>
            <a:r>
              <a:rPr lang="ru-RU" noProof="0"/>
              <a:t>Образец заголовка</a:t>
            </a:r>
          </a:p>
        </p:txBody>
      </p:sp>
      <p:sp>
        <p:nvSpPr>
          <p:cNvPr id="3" name="Объект 2">
            <a:extLst>
              <a:ext uri="{FF2B5EF4-FFF2-40B4-BE49-F238E27FC236}">
                <a16:creationId xmlns:a16="http://schemas.microsoft.com/office/drawing/2014/main" id="{8A6FC6F2-80B4-49A7-9448-33FE2DF0E967}"/>
              </a:ext>
            </a:extLst>
          </p:cNvPr>
          <p:cNvSpPr>
            <a:spLocks noGrp="1"/>
          </p:cNvSpPr>
          <p:nvPr>
            <p:ph idx="1" hasCustomPrompt="1"/>
          </p:nvPr>
        </p:nvSpPr>
        <p:spPr>
          <a:xfrm>
            <a:off x="609600" y="1600200"/>
            <a:ext cx="10972800" cy="4572000"/>
          </a:xfrm>
        </p:spPr>
        <p:txBody>
          <a:bodyPr rtlCol="0"/>
          <a:lstStyle>
            <a:lvl1pPr>
              <a:defRPr lang="ru-MO">
                <a:latin typeface="Gill Sans Nova Light" panose="020F0302020204030204" pitchFamily="34" charset="0"/>
                <a:cs typeface="Gill Sans Nova Light" panose="020F0302020204030204" pitchFamily="34" charset="0"/>
              </a:defRPr>
            </a:lvl1pPr>
            <a:lvl2pPr>
              <a:defRPr lang="ru-MO">
                <a:latin typeface="Gill Sans Nova Light" panose="020F0302020204030204" pitchFamily="34" charset="0"/>
                <a:cs typeface="Gill Sans Nova Light" panose="020F0302020204030204" pitchFamily="34" charset="0"/>
              </a:defRPr>
            </a:lvl2pPr>
            <a:lvl3pPr>
              <a:defRPr lang="ru-MO">
                <a:latin typeface="Gill Sans Nova Light" panose="020F0302020204030204" pitchFamily="34" charset="0"/>
                <a:cs typeface="Gill Sans Nova Light" panose="020F0302020204030204" pitchFamily="34" charset="0"/>
              </a:defRPr>
            </a:lvl3pPr>
            <a:lvl4pPr>
              <a:defRPr lang="ru-MO">
                <a:latin typeface="Gill Sans Nova Light" panose="020F0302020204030204" pitchFamily="34" charset="0"/>
                <a:cs typeface="Gill Sans Nova Light" panose="020F0302020204030204" pitchFamily="34" charset="0"/>
              </a:defRPr>
            </a:lvl4pPr>
            <a:lvl5pPr>
              <a:defRPr lang="ru-MO">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a:extLst>
              <a:ext uri="{FF2B5EF4-FFF2-40B4-BE49-F238E27FC236}">
                <a16:creationId xmlns:a16="http://schemas.microsoft.com/office/drawing/2014/main" id="{74170EA9-DC14-D6B7-054C-51C9E1FE932C}"/>
              </a:ext>
            </a:extLst>
          </p:cNvPr>
          <p:cNvSpPr>
            <a:spLocks noGrp="1"/>
          </p:cNvSpPr>
          <p:nvPr>
            <p:ph type="ftr" sz="quarter" idx="10"/>
          </p:nvPr>
        </p:nvSpPr>
        <p:spPr/>
        <p:txBody>
          <a:bodyPr rtlCol="0"/>
          <a:lstStyle>
            <a:defPPr>
              <a:defRPr lang="ru-MO"/>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3F65A817-7911-6CCE-C2C4-2C8568F7F358}"/>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2925109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Заголовок раздела">
    <p:bg>
      <p:bgPr>
        <a:solidFill>
          <a:schemeClr val="tx2"/>
        </a:solidFill>
        <a:effectLst/>
      </p:bgPr>
    </p:bg>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F2F45E1C-47F6-0AF9-7468-BA613D681E1D}"/>
              </a:ext>
            </a:extLst>
          </p:cNvPr>
          <p:cNvSpPr/>
          <p:nvPr userDrawn="1"/>
        </p:nvSpPr>
        <p:spPr>
          <a:xfrm>
            <a:off x="0" y="1533950"/>
            <a:ext cx="12192000" cy="379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8" name="Рисунок 7" descr="Изображение ткани&#10;&#10;Автоматически созданное описание">
            <a:extLst>
              <a:ext uri="{FF2B5EF4-FFF2-40B4-BE49-F238E27FC236}">
                <a16:creationId xmlns:a16="http://schemas.microsoft.com/office/drawing/2014/main" id="{AB9E0D8B-7031-366D-884B-EB3FABD78C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056236" y="-1772981"/>
            <a:ext cx="2147050" cy="6039669"/>
          </a:xfrm>
          <a:prstGeom prst="rect">
            <a:avLst/>
          </a:prstGeom>
        </p:spPr>
      </p:pic>
      <p:sp>
        <p:nvSpPr>
          <p:cNvPr id="12" name="Прямоугольник 11">
            <a:extLst>
              <a:ext uri="{FF2B5EF4-FFF2-40B4-BE49-F238E27FC236}">
                <a16:creationId xmlns:a16="http://schemas.microsoft.com/office/drawing/2014/main" id="{1859314F-DCEF-A5A7-C5D9-F0D39AAC9FFA}"/>
              </a:ext>
            </a:extLst>
          </p:cNvPr>
          <p:cNvSpPr/>
          <p:nvPr userDrawn="1"/>
        </p:nvSpPr>
        <p:spPr>
          <a:xfrm>
            <a:off x="225552" y="1796143"/>
            <a:ext cx="11740896" cy="326571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6" name="Рисунок 15" descr="Изображение цветка, растения&#10;&#10;Автоматически созданное описание">
            <a:extLst>
              <a:ext uri="{FF2B5EF4-FFF2-40B4-BE49-F238E27FC236}">
                <a16:creationId xmlns:a16="http://schemas.microsoft.com/office/drawing/2014/main" id="{DAAE5EB8-5B6B-6FA6-E6E7-D2F58FDFB4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6307543" y="-287017"/>
            <a:ext cx="1051334" cy="3866771"/>
          </a:xfrm>
          <a:prstGeom prst="rect">
            <a:avLst/>
          </a:prstGeom>
        </p:spPr>
      </p:pic>
      <p:pic>
        <p:nvPicPr>
          <p:cNvPr id="19" name="Рисунок 18" descr="Изображение моллюска, насекомого&#10;&#10;Автоматически созданное описание">
            <a:extLst>
              <a:ext uri="{FF2B5EF4-FFF2-40B4-BE49-F238E27FC236}">
                <a16:creationId xmlns:a16="http://schemas.microsoft.com/office/drawing/2014/main" id="{BB1368FF-AA1B-4423-30B1-BE082E6F191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492222" y="4923380"/>
            <a:ext cx="1207554" cy="354511"/>
          </a:xfrm>
          <a:prstGeom prst="rect">
            <a:avLst/>
          </a:prstGeom>
        </p:spPr>
      </p:pic>
      <p:sp>
        <p:nvSpPr>
          <p:cNvPr id="2" name="Заголовок 1">
            <a:extLst>
              <a:ext uri="{FF2B5EF4-FFF2-40B4-BE49-F238E27FC236}">
                <a16:creationId xmlns:a16="http://schemas.microsoft.com/office/drawing/2014/main" id="{A2DFA2E8-50A1-4465-AC33-6FAC0E7736E9}"/>
              </a:ext>
            </a:extLst>
          </p:cNvPr>
          <p:cNvSpPr>
            <a:spLocks noGrp="1"/>
          </p:cNvSpPr>
          <p:nvPr>
            <p:ph type="title"/>
          </p:nvPr>
        </p:nvSpPr>
        <p:spPr>
          <a:xfrm>
            <a:off x="1743456" y="2404872"/>
            <a:ext cx="8705088" cy="2002536"/>
          </a:xfrm>
        </p:spPr>
        <p:txBody>
          <a:bodyPr rtlCol="0" anchor="t">
            <a:normAutofit/>
          </a:bodyPr>
          <a:lstStyle>
            <a:lvl1pPr algn="ctr">
              <a:defRPr lang="ru-MO" sz="4400"/>
            </a:lvl1pPr>
          </a:lstStyle>
          <a:p>
            <a:pPr rtl="0"/>
            <a:r>
              <a:rPr lang="ru-RU" noProof="0"/>
              <a:t>Образец заголовка</a:t>
            </a:r>
          </a:p>
        </p:txBody>
      </p:sp>
      <p:sp>
        <p:nvSpPr>
          <p:cNvPr id="3" name="Текст 2">
            <a:extLst>
              <a:ext uri="{FF2B5EF4-FFF2-40B4-BE49-F238E27FC236}">
                <a16:creationId xmlns:a16="http://schemas.microsoft.com/office/drawing/2014/main" id="{2E65DE34-CDB7-41F7-A95A-592B99558C69}"/>
              </a:ext>
            </a:extLst>
          </p:cNvPr>
          <p:cNvSpPr>
            <a:spLocks noGrp="1"/>
          </p:cNvSpPr>
          <p:nvPr>
            <p:ph type="body" idx="1" hasCustomPrompt="1"/>
          </p:nvPr>
        </p:nvSpPr>
        <p:spPr>
          <a:xfrm>
            <a:off x="1743454" y="3964517"/>
            <a:ext cx="8705089" cy="457200"/>
          </a:xfrm>
        </p:spPr>
        <p:txBody>
          <a:bodyPr rtlCol="0" anchor="ctr"/>
          <a:lstStyle>
            <a:lvl1pPr marL="0" indent="0" algn="ctr">
              <a:buNone/>
              <a:defRPr lang="ru-MO" sz="2400">
                <a:solidFill>
                  <a:schemeClr val="accent3"/>
                </a:solidFill>
              </a:defRPr>
            </a:lvl1pPr>
            <a:lvl2pPr marL="457200" indent="0">
              <a:buNone/>
              <a:defRPr lang="ru-MO" sz="2000">
                <a:solidFill>
                  <a:schemeClr val="tx1">
                    <a:tint val="75000"/>
                  </a:schemeClr>
                </a:solidFill>
              </a:defRPr>
            </a:lvl2pPr>
            <a:lvl3pPr marL="914400" indent="0">
              <a:buNone/>
              <a:defRPr lang="ru-MO" sz="1800">
                <a:solidFill>
                  <a:schemeClr val="tx1">
                    <a:tint val="75000"/>
                  </a:schemeClr>
                </a:solidFill>
              </a:defRPr>
            </a:lvl3pPr>
            <a:lvl4pPr marL="1371600" indent="0">
              <a:buNone/>
              <a:defRPr lang="ru-MO" sz="1600">
                <a:solidFill>
                  <a:schemeClr val="tx1">
                    <a:tint val="75000"/>
                  </a:schemeClr>
                </a:solidFill>
              </a:defRPr>
            </a:lvl4pPr>
            <a:lvl5pPr marL="1828800" indent="0">
              <a:buNone/>
              <a:defRPr lang="ru-MO" sz="1600">
                <a:solidFill>
                  <a:schemeClr val="tx1">
                    <a:tint val="75000"/>
                  </a:schemeClr>
                </a:solidFill>
              </a:defRPr>
            </a:lvl5pPr>
            <a:lvl6pPr marL="2286000" indent="0">
              <a:buNone/>
              <a:defRPr lang="ru-MO" sz="1600">
                <a:solidFill>
                  <a:schemeClr val="tx1">
                    <a:tint val="75000"/>
                  </a:schemeClr>
                </a:solidFill>
              </a:defRPr>
            </a:lvl6pPr>
            <a:lvl7pPr marL="2743200" indent="0">
              <a:buNone/>
              <a:defRPr lang="ru-MO" sz="1600">
                <a:solidFill>
                  <a:schemeClr val="tx1">
                    <a:tint val="75000"/>
                  </a:schemeClr>
                </a:solidFill>
              </a:defRPr>
            </a:lvl7pPr>
            <a:lvl8pPr marL="3200400" indent="0">
              <a:buNone/>
              <a:defRPr lang="ru-MO" sz="1600">
                <a:solidFill>
                  <a:schemeClr val="tx1">
                    <a:tint val="75000"/>
                  </a:schemeClr>
                </a:solidFill>
              </a:defRPr>
            </a:lvl8pPr>
            <a:lvl9pPr marL="3657600" indent="0">
              <a:buNone/>
              <a:defRPr lang="ru-MO" sz="1600">
                <a:solidFill>
                  <a:schemeClr val="tx1">
                    <a:tint val="75000"/>
                  </a:schemeClr>
                </a:solidFill>
              </a:defRPr>
            </a:lvl9pPr>
          </a:lstStyle>
          <a:p>
            <a:pPr lvl="0" rtl="0"/>
            <a:r>
              <a:rPr lang="ru-RU" noProof="0"/>
              <a:t>Щелкните, чтобы изменить стили текста образца слайда</a:t>
            </a:r>
          </a:p>
        </p:txBody>
      </p:sp>
      <p:sp>
        <p:nvSpPr>
          <p:cNvPr id="27" name="Текст 24">
            <a:extLst>
              <a:ext uri="{FF2B5EF4-FFF2-40B4-BE49-F238E27FC236}">
                <a16:creationId xmlns:a16="http://schemas.microsoft.com/office/drawing/2014/main" id="{F5E2B84E-B4F2-ED93-8084-ECFC3B9C380F}"/>
              </a:ext>
            </a:extLst>
          </p:cNvPr>
          <p:cNvSpPr>
            <a:spLocks noGrp="1"/>
          </p:cNvSpPr>
          <p:nvPr>
            <p:ph type="body" sz="quarter" idx="11" hasCustomPrompt="1"/>
          </p:nvPr>
        </p:nvSpPr>
        <p:spPr>
          <a:xfrm>
            <a:off x="10149667" y="3189069"/>
            <a:ext cx="945473" cy="1936750"/>
          </a:xfrm>
        </p:spPr>
        <p:txBody>
          <a:bodyPr rtlCol="0">
            <a:noAutofit/>
          </a:bodyPr>
          <a:lstStyle>
            <a:lvl1pPr marL="0" indent="0">
              <a:buNone/>
              <a:defRPr lang="ru-MO" sz="14000" b="1">
                <a:solidFill>
                  <a:schemeClr val="tx2"/>
                </a:solidFill>
                <a:latin typeface="Times New Roman" panose="02020603050405020304" pitchFamily="18" charset="0"/>
                <a:cs typeface="+mj-cs"/>
              </a:defRPr>
            </a:lvl1pPr>
          </a:lstStyle>
          <a:p>
            <a:pPr lvl="0" rtl="0"/>
            <a:r>
              <a:rPr lang="ru-RU" noProof="0"/>
              <a:t>”</a:t>
            </a:r>
          </a:p>
        </p:txBody>
      </p:sp>
      <p:sp>
        <p:nvSpPr>
          <p:cNvPr id="28" name="Текст 24">
            <a:extLst>
              <a:ext uri="{FF2B5EF4-FFF2-40B4-BE49-F238E27FC236}">
                <a16:creationId xmlns:a16="http://schemas.microsoft.com/office/drawing/2014/main" id="{FDD82133-EB75-7E07-A9CE-730CB7F6CD34}"/>
              </a:ext>
            </a:extLst>
          </p:cNvPr>
          <p:cNvSpPr>
            <a:spLocks noGrp="1"/>
          </p:cNvSpPr>
          <p:nvPr>
            <p:ph type="body" sz="quarter" idx="10" hasCustomPrompt="1"/>
          </p:nvPr>
        </p:nvSpPr>
        <p:spPr>
          <a:xfrm>
            <a:off x="1033184" y="2136567"/>
            <a:ext cx="941832" cy="1936750"/>
          </a:xfrm>
        </p:spPr>
        <p:txBody>
          <a:bodyPr rtlCol="0">
            <a:noAutofit/>
          </a:bodyPr>
          <a:lstStyle>
            <a:lvl1pPr marL="0" indent="0">
              <a:buNone/>
              <a:defRPr lang="ru-MO" sz="14000" b="1">
                <a:solidFill>
                  <a:schemeClr val="tx2"/>
                </a:solidFill>
                <a:latin typeface="Times New Roman" panose="02020603050405020304" pitchFamily="18" charset="0"/>
                <a:cs typeface="+mj-cs"/>
              </a:defRPr>
            </a:lvl1pPr>
          </a:lstStyle>
          <a:p>
            <a:pPr lvl="0" rtl="0"/>
            <a:r>
              <a:rPr lang="ru-RU" noProof="0"/>
              <a:t>“</a:t>
            </a:r>
          </a:p>
        </p:txBody>
      </p:sp>
    </p:spTree>
    <p:extLst>
      <p:ext uri="{BB962C8B-B14F-4D97-AF65-F5344CB8AC3E}">
        <p14:creationId xmlns:p14="http://schemas.microsoft.com/office/powerpoint/2010/main" val="3178703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bg>
      <p:bgPr>
        <a:solidFill>
          <a:schemeClr val="tx2"/>
        </a:solidFill>
        <a:effectLst/>
      </p:bgPr>
    </p:bg>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541740FC-E682-E87B-87BB-213396FD2DF6}"/>
              </a:ext>
            </a:extLst>
          </p:cNvPr>
          <p:cNvSpPr/>
          <p:nvPr userDrawn="1"/>
        </p:nvSpPr>
        <p:spPr>
          <a:xfrm>
            <a:off x="553443" y="0"/>
            <a:ext cx="11105522" cy="6244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8" name="Прямоугольник 7">
            <a:extLst>
              <a:ext uri="{FF2B5EF4-FFF2-40B4-BE49-F238E27FC236}">
                <a16:creationId xmlns:a16="http://schemas.microsoft.com/office/drawing/2014/main" id="{2AC6E25B-7977-E725-B84F-07CA54BB4973}"/>
              </a:ext>
            </a:extLst>
          </p:cNvPr>
          <p:cNvSpPr/>
          <p:nvPr userDrawn="1"/>
        </p:nvSpPr>
        <p:spPr>
          <a:xfrm>
            <a:off x="877579" y="0"/>
            <a:ext cx="10460969" cy="58727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0" name="Рисунок 9" descr="Изображение моллюска, насекомого&#10;&#10;Автоматически созданное описание">
            <a:extLst>
              <a:ext uri="{FF2B5EF4-FFF2-40B4-BE49-F238E27FC236}">
                <a16:creationId xmlns:a16="http://schemas.microsoft.com/office/drawing/2014/main" id="{0EE757CA-B891-A6E4-F7DB-FFB1DBFDA0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1275" y="5738220"/>
            <a:ext cx="1207554" cy="354511"/>
          </a:xfrm>
          <a:prstGeom prst="rect">
            <a:avLst/>
          </a:prstGeom>
        </p:spPr>
      </p:pic>
      <p:sp>
        <p:nvSpPr>
          <p:cNvPr id="2" name="Заголовок 1">
            <a:extLst>
              <a:ext uri="{FF2B5EF4-FFF2-40B4-BE49-F238E27FC236}">
                <a16:creationId xmlns:a16="http://schemas.microsoft.com/office/drawing/2014/main" id="{115CA519-6BA6-FAC8-3545-2E7E3CBDE2A9}"/>
              </a:ext>
            </a:extLst>
          </p:cNvPr>
          <p:cNvSpPr>
            <a:spLocks noGrp="1"/>
          </p:cNvSpPr>
          <p:nvPr>
            <p:ph type="title"/>
          </p:nvPr>
        </p:nvSpPr>
        <p:spPr/>
        <p:txBody>
          <a:bodyPr rtlCol="0"/>
          <a:lstStyle>
            <a:lvl1pPr algn="ctr">
              <a:defRPr lang="ru-MO"/>
            </a:lvl1pPr>
          </a:lstStyle>
          <a:p>
            <a:pPr rtl="0"/>
            <a:r>
              <a:rPr lang="ru-RU" noProof="0"/>
              <a:t>Образец заголовка</a:t>
            </a:r>
          </a:p>
        </p:txBody>
      </p:sp>
      <p:sp>
        <p:nvSpPr>
          <p:cNvPr id="22" name="Рисунок 17">
            <a:extLst>
              <a:ext uri="{FF2B5EF4-FFF2-40B4-BE49-F238E27FC236}">
                <a16:creationId xmlns:a16="http://schemas.microsoft.com/office/drawing/2014/main" id="{6A1AC1B6-9CB9-19D8-8BDC-EDC0B6C19DBE}"/>
              </a:ext>
            </a:extLst>
          </p:cNvPr>
          <p:cNvSpPr>
            <a:spLocks noGrp="1" noChangeAspect="1"/>
          </p:cNvSpPr>
          <p:nvPr>
            <p:ph type="pic" sz="quarter" idx="12"/>
          </p:nvPr>
        </p:nvSpPr>
        <p:spPr>
          <a:xfrm>
            <a:off x="1375868" y="1797050"/>
            <a:ext cx="2057400" cy="2058988"/>
          </a:xfrm>
        </p:spPr>
        <p:txBody>
          <a:bodyPr rtlCol="0" anchor="ctr">
            <a:normAutofit/>
          </a:bodyPr>
          <a:lstStyle>
            <a:lvl1pPr marL="0" indent="0" algn="ctr">
              <a:buNone/>
              <a:defRPr lang="ru-MO" sz="1800"/>
            </a:lvl1pPr>
          </a:lstStyle>
          <a:p>
            <a:pPr rtl="0"/>
            <a:r>
              <a:rPr lang="ru-RU" noProof="0"/>
              <a:t>Вставка рисунка</a:t>
            </a:r>
          </a:p>
        </p:txBody>
      </p:sp>
      <p:sp>
        <p:nvSpPr>
          <p:cNvPr id="20" name="Текст 19">
            <a:extLst>
              <a:ext uri="{FF2B5EF4-FFF2-40B4-BE49-F238E27FC236}">
                <a16:creationId xmlns:a16="http://schemas.microsoft.com/office/drawing/2014/main" id="{DAB2A93C-DB99-8217-D74F-D08E610FA758}"/>
              </a:ext>
            </a:extLst>
          </p:cNvPr>
          <p:cNvSpPr>
            <a:spLocks noGrp="1"/>
          </p:cNvSpPr>
          <p:nvPr>
            <p:ph type="body" sz="quarter" idx="13" hasCustomPrompt="1"/>
          </p:nvPr>
        </p:nvSpPr>
        <p:spPr>
          <a:xfrm>
            <a:off x="1326173" y="3946525"/>
            <a:ext cx="2194560" cy="355600"/>
          </a:xfrm>
        </p:spPr>
        <p:txBody>
          <a:bodyPr lIns="0" tIns="0" rIns="0" bIns="0" rtlCol="0" anchor="ctr">
            <a:noAutofit/>
          </a:bodyPr>
          <a:lstStyle>
            <a:lvl1pPr marL="0" indent="0" algn="ctr">
              <a:lnSpc>
                <a:spcPct val="100000"/>
              </a:lnSpc>
              <a:spcBef>
                <a:spcPts val="0"/>
              </a:spcBef>
              <a:buNone/>
              <a:defRPr lang="ru-MO" sz="200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21" name="Текст 19">
            <a:extLst>
              <a:ext uri="{FF2B5EF4-FFF2-40B4-BE49-F238E27FC236}">
                <a16:creationId xmlns:a16="http://schemas.microsoft.com/office/drawing/2014/main" id="{61950EAA-EB4E-8768-AFC9-A0356AECFE12}"/>
              </a:ext>
            </a:extLst>
          </p:cNvPr>
          <p:cNvSpPr>
            <a:spLocks noGrp="1"/>
          </p:cNvSpPr>
          <p:nvPr>
            <p:ph type="body" sz="quarter" idx="14" hasCustomPrompt="1"/>
          </p:nvPr>
        </p:nvSpPr>
        <p:spPr>
          <a:xfrm>
            <a:off x="1328309" y="4306415"/>
            <a:ext cx="2194560" cy="274320"/>
          </a:xfrm>
        </p:spPr>
        <p:txBody>
          <a:bodyPr lIns="0" tIns="0" rIns="0" bIns="0" rtlCol="0" anchor="ctr">
            <a:noAutofit/>
          </a:bodyPr>
          <a:lstStyle>
            <a:lvl1pPr marL="0" indent="0" algn="ctr">
              <a:lnSpc>
                <a:spcPct val="100000"/>
              </a:lnSpc>
              <a:spcBef>
                <a:spcPts val="0"/>
              </a:spcBef>
              <a:buNone/>
              <a:defRPr lang="ru-MO" sz="1600">
                <a:latin typeface="+mn-lt"/>
              </a:defRPr>
            </a:lvl1pPr>
          </a:lstStyle>
          <a:p>
            <a:pPr lvl="0" rtl="0"/>
            <a:r>
              <a:rPr lang="ru-RU" noProof="0"/>
              <a:t>Щелкните, чтобы изменить стили текста образца слайда</a:t>
            </a:r>
          </a:p>
        </p:txBody>
      </p:sp>
      <p:sp>
        <p:nvSpPr>
          <p:cNvPr id="31" name="Рисунок 17">
            <a:extLst>
              <a:ext uri="{FF2B5EF4-FFF2-40B4-BE49-F238E27FC236}">
                <a16:creationId xmlns:a16="http://schemas.microsoft.com/office/drawing/2014/main" id="{E3B18CDB-3FF1-EC8E-EA8A-31E9BF81747A}"/>
              </a:ext>
            </a:extLst>
          </p:cNvPr>
          <p:cNvSpPr>
            <a:spLocks noGrp="1" noChangeAspect="1"/>
          </p:cNvSpPr>
          <p:nvPr>
            <p:ph type="pic" sz="quarter" idx="17"/>
          </p:nvPr>
        </p:nvSpPr>
        <p:spPr>
          <a:xfrm>
            <a:off x="3828270" y="1797050"/>
            <a:ext cx="2057400" cy="2058988"/>
          </a:xfrm>
        </p:spPr>
        <p:txBody>
          <a:bodyPr rtlCol="0" anchor="ctr">
            <a:normAutofit/>
          </a:bodyPr>
          <a:lstStyle>
            <a:lvl1pPr marL="0" indent="0" algn="ctr">
              <a:buNone/>
              <a:defRPr lang="ru-MO" sz="1800"/>
            </a:lvl1pPr>
          </a:lstStyle>
          <a:p>
            <a:pPr rtl="0"/>
            <a:r>
              <a:rPr lang="ru-RU" noProof="0"/>
              <a:t>Вставка рисунка</a:t>
            </a:r>
          </a:p>
        </p:txBody>
      </p:sp>
      <p:sp>
        <p:nvSpPr>
          <p:cNvPr id="33" name="Текст 19">
            <a:extLst>
              <a:ext uri="{FF2B5EF4-FFF2-40B4-BE49-F238E27FC236}">
                <a16:creationId xmlns:a16="http://schemas.microsoft.com/office/drawing/2014/main" id="{EAB1EC17-F1C7-0781-4F52-DEE9122BBC9D}"/>
              </a:ext>
            </a:extLst>
          </p:cNvPr>
          <p:cNvSpPr>
            <a:spLocks noGrp="1"/>
          </p:cNvSpPr>
          <p:nvPr>
            <p:ph type="body" sz="quarter" idx="19" hasCustomPrompt="1"/>
          </p:nvPr>
        </p:nvSpPr>
        <p:spPr>
          <a:xfrm>
            <a:off x="3763663" y="3926721"/>
            <a:ext cx="2194560" cy="355600"/>
          </a:xfrm>
        </p:spPr>
        <p:txBody>
          <a:bodyPr lIns="0" tIns="0" rIns="0" bIns="0" rtlCol="0" anchor="ctr">
            <a:noAutofit/>
          </a:bodyPr>
          <a:lstStyle>
            <a:lvl1pPr marL="0" indent="0" algn="ctr">
              <a:lnSpc>
                <a:spcPct val="100000"/>
              </a:lnSpc>
              <a:spcBef>
                <a:spcPts val="0"/>
              </a:spcBef>
              <a:buNone/>
              <a:defRPr lang="ru-MO" sz="200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2" name="Текст 19">
            <a:extLst>
              <a:ext uri="{FF2B5EF4-FFF2-40B4-BE49-F238E27FC236}">
                <a16:creationId xmlns:a16="http://schemas.microsoft.com/office/drawing/2014/main" id="{9E2E4E06-43E3-5309-A921-59117EDFEA1A}"/>
              </a:ext>
            </a:extLst>
          </p:cNvPr>
          <p:cNvSpPr>
            <a:spLocks noGrp="1"/>
          </p:cNvSpPr>
          <p:nvPr>
            <p:ph type="body" sz="quarter" idx="18" hasCustomPrompt="1"/>
          </p:nvPr>
        </p:nvSpPr>
        <p:spPr>
          <a:xfrm>
            <a:off x="3765799" y="4286611"/>
            <a:ext cx="2194560" cy="274320"/>
          </a:xfrm>
        </p:spPr>
        <p:txBody>
          <a:bodyPr lIns="0" tIns="0" rIns="0" bIns="0" rtlCol="0" anchor="ctr">
            <a:noAutofit/>
          </a:bodyPr>
          <a:lstStyle>
            <a:lvl1pPr marL="0" indent="0" algn="ctr">
              <a:lnSpc>
                <a:spcPct val="100000"/>
              </a:lnSpc>
              <a:spcBef>
                <a:spcPts val="0"/>
              </a:spcBef>
              <a:buNone/>
              <a:defRPr lang="ru-MO" sz="1600">
                <a:latin typeface="+mn-lt"/>
              </a:defRPr>
            </a:lvl1pPr>
          </a:lstStyle>
          <a:p>
            <a:pPr lvl="0" rtl="0"/>
            <a:r>
              <a:rPr lang="ru-RU" noProof="0"/>
              <a:t>Щелкните, чтобы изменить стили текста образца слайда</a:t>
            </a:r>
          </a:p>
        </p:txBody>
      </p:sp>
      <p:sp>
        <p:nvSpPr>
          <p:cNvPr id="30" name="Рисунок 17">
            <a:extLst>
              <a:ext uri="{FF2B5EF4-FFF2-40B4-BE49-F238E27FC236}">
                <a16:creationId xmlns:a16="http://schemas.microsoft.com/office/drawing/2014/main" id="{2EB018F6-8206-135F-BF16-29E6E63FD099}"/>
              </a:ext>
            </a:extLst>
          </p:cNvPr>
          <p:cNvSpPr>
            <a:spLocks noGrp="1" noChangeAspect="1"/>
          </p:cNvSpPr>
          <p:nvPr>
            <p:ph type="pic" sz="quarter" idx="16"/>
          </p:nvPr>
        </p:nvSpPr>
        <p:spPr>
          <a:xfrm>
            <a:off x="6280672" y="1797050"/>
            <a:ext cx="2057400" cy="2058988"/>
          </a:xfrm>
        </p:spPr>
        <p:txBody>
          <a:bodyPr rtlCol="0" anchor="ctr">
            <a:normAutofit/>
          </a:bodyPr>
          <a:lstStyle>
            <a:lvl1pPr marL="0" indent="0" algn="ctr">
              <a:buNone/>
              <a:defRPr lang="ru-MO" sz="1800"/>
            </a:lvl1pPr>
          </a:lstStyle>
          <a:p>
            <a:pPr rtl="0"/>
            <a:r>
              <a:rPr lang="ru-RU" noProof="0"/>
              <a:t>Вставка рисунка</a:t>
            </a:r>
          </a:p>
        </p:txBody>
      </p:sp>
      <p:sp>
        <p:nvSpPr>
          <p:cNvPr id="35" name="Текст 19">
            <a:extLst>
              <a:ext uri="{FF2B5EF4-FFF2-40B4-BE49-F238E27FC236}">
                <a16:creationId xmlns:a16="http://schemas.microsoft.com/office/drawing/2014/main" id="{13D50A41-E904-8A4E-6F0A-F980F8D64711}"/>
              </a:ext>
            </a:extLst>
          </p:cNvPr>
          <p:cNvSpPr>
            <a:spLocks noGrp="1"/>
          </p:cNvSpPr>
          <p:nvPr>
            <p:ph type="body" sz="quarter" idx="21" hasCustomPrompt="1"/>
          </p:nvPr>
        </p:nvSpPr>
        <p:spPr>
          <a:xfrm>
            <a:off x="6216065" y="3946525"/>
            <a:ext cx="2194560" cy="355600"/>
          </a:xfrm>
        </p:spPr>
        <p:txBody>
          <a:bodyPr lIns="0" tIns="0" rIns="0" bIns="0" rtlCol="0" anchor="ctr">
            <a:noAutofit/>
          </a:bodyPr>
          <a:lstStyle>
            <a:lvl1pPr marL="0" indent="0" algn="ctr">
              <a:lnSpc>
                <a:spcPct val="100000"/>
              </a:lnSpc>
              <a:spcBef>
                <a:spcPts val="0"/>
              </a:spcBef>
              <a:buNone/>
              <a:defRPr lang="ru-MO" sz="200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4" name="Текст 19">
            <a:extLst>
              <a:ext uri="{FF2B5EF4-FFF2-40B4-BE49-F238E27FC236}">
                <a16:creationId xmlns:a16="http://schemas.microsoft.com/office/drawing/2014/main" id="{D6CE30A5-8B65-384B-A8B9-6F711A521946}"/>
              </a:ext>
            </a:extLst>
          </p:cNvPr>
          <p:cNvSpPr>
            <a:spLocks noGrp="1"/>
          </p:cNvSpPr>
          <p:nvPr>
            <p:ph type="body" sz="quarter" idx="20" hasCustomPrompt="1"/>
          </p:nvPr>
        </p:nvSpPr>
        <p:spPr>
          <a:xfrm>
            <a:off x="6218201" y="4306415"/>
            <a:ext cx="2194560" cy="274320"/>
          </a:xfrm>
        </p:spPr>
        <p:txBody>
          <a:bodyPr lIns="0" tIns="0" rIns="0" bIns="0" rtlCol="0" anchor="ctr">
            <a:noAutofit/>
          </a:bodyPr>
          <a:lstStyle>
            <a:lvl1pPr marL="0" indent="0" algn="ctr">
              <a:lnSpc>
                <a:spcPct val="100000"/>
              </a:lnSpc>
              <a:spcBef>
                <a:spcPts val="0"/>
              </a:spcBef>
              <a:buNone/>
              <a:defRPr lang="ru-MO" sz="1600">
                <a:latin typeface="+mn-lt"/>
              </a:defRPr>
            </a:lvl1pPr>
          </a:lstStyle>
          <a:p>
            <a:pPr lvl="0" rtl="0"/>
            <a:r>
              <a:rPr lang="ru-RU" noProof="0"/>
              <a:t>Щелкните, чтобы изменить стили текста образца слайда</a:t>
            </a:r>
          </a:p>
        </p:txBody>
      </p:sp>
      <p:sp>
        <p:nvSpPr>
          <p:cNvPr id="29" name="Рисунок 17">
            <a:extLst>
              <a:ext uri="{FF2B5EF4-FFF2-40B4-BE49-F238E27FC236}">
                <a16:creationId xmlns:a16="http://schemas.microsoft.com/office/drawing/2014/main" id="{D1C71745-769D-8F16-2B61-EF5D4012F1E3}"/>
              </a:ext>
            </a:extLst>
          </p:cNvPr>
          <p:cNvSpPr>
            <a:spLocks noGrp="1" noChangeAspect="1"/>
          </p:cNvSpPr>
          <p:nvPr>
            <p:ph type="pic" sz="quarter" idx="15"/>
          </p:nvPr>
        </p:nvSpPr>
        <p:spPr>
          <a:xfrm>
            <a:off x="8733074" y="1797050"/>
            <a:ext cx="2057400" cy="2058988"/>
          </a:xfrm>
        </p:spPr>
        <p:txBody>
          <a:bodyPr rtlCol="0" anchor="ctr">
            <a:normAutofit/>
          </a:bodyPr>
          <a:lstStyle>
            <a:lvl1pPr marL="0" indent="0" algn="ctr">
              <a:buNone/>
              <a:defRPr lang="ru-MO" sz="1800"/>
            </a:lvl1pPr>
          </a:lstStyle>
          <a:p>
            <a:pPr rtl="0"/>
            <a:r>
              <a:rPr lang="ru-RU" noProof="0"/>
              <a:t>Вставка рисунка</a:t>
            </a:r>
          </a:p>
        </p:txBody>
      </p:sp>
      <p:sp>
        <p:nvSpPr>
          <p:cNvPr id="37" name="Текст 19">
            <a:extLst>
              <a:ext uri="{FF2B5EF4-FFF2-40B4-BE49-F238E27FC236}">
                <a16:creationId xmlns:a16="http://schemas.microsoft.com/office/drawing/2014/main" id="{D6D40AAC-2768-6F48-97AE-FD958D89FD8E}"/>
              </a:ext>
            </a:extLst>
          </p:cNvPr>
          <p:cNvSpPr>
            <a:spLocks noGrp="1"/>
          </p:cNvSpPr>
          <p:nvPr>
            <p:ph type="body" sz="quarter" idx="23" hasCustomPrompt="1"/>
          </p:nvPr>
        </p:nvSpPr>
        <p:spPr>
          <a:xfrm>
            <a:off x="8666331" y="3946525"/>
            <a:ext cx="2194560" cy="355600"/>
          </a:xfrm>
        </p:spPr>
        <p:txBody>
          <a:bodyPr lIns="0" tIns="0" rIns="0" bIns="0" rtlCol="0" anchor="ctr">
            <a:noAutofit/>
          </a:bodyPr>
          <a:lstStyle>
            <a:lvl1pPr marL="0" indent="0" algn="ctr">
              <a:lnSpc>
                <a:spcPct val="100000"/>
              </a:lnSpc>
              <a:spcBef>
                <a:spcPts val="0"/>
              </a:spcBef>
              <a:buNone/>
              <a:defRPr lang="ru-MO" sz="200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6" name="Текст 19">
            <a:extLst>
              <a:ext uri="{FF2B5EF4-FFF2-40B4-BE49-F238E27FC236}">
                <a16:creationId xmlns:a16="http://schemas.microsoft.com/office/drawing/2014/main" id="{85652007-C32E-173C-2A5F-B1C08D6140DD}"/>
              </a:ext>
            </a:extLst>
          </p:cNvPr>
          <p:cNvSpPr>
            <a:spLocks noGrp="1"/>
          </p:cNvSpPr>
          <p:nvPr>
            <p:ph type="body" sz="quarter" idx="22" hasCustomPrompt="1"/>
          </p:nvPr>
        </p:nvSpPr>
        <p:spPr>
          <a:xfrm>
            <a:off x="8668467" y="4306415"/>
            <a:ext cx="2194560" cy="274320"/>
          </a:xfrm>
        </p:spPr>
        <p:txBody>
          <a:bodyPr lIns="0" tIns="0" rIns="0" bIns="0" rtlCol="0" anchor="ctr">
            <a:noAutofit/>
          </a:bodyPr>
          <a:lstStyle>
            <a:lvl1pPr marL="0" indent="0" algn="ctr">
              <a:lnSpc>
                <a:spcPct val="100000"/>
              </a:lnSpc>
              <a:spcBef>
                <a:spcPts val="0"/>
              </a:spcBef>
              <a:buNone/>
              <a:defRPr lang="ru-MO" sz="1600">
                <a:latin typeface="+mn-lt"/>
              </a:defRPr>
            </a:lvl1pPr>
          </a:lstStyle>
          <a:p>
            <a:pPr lvl="0" rtl="0"/>
            <a:r>
              <a:rPr lang="ru-RU" noProof="0"/>
              <a:t>Щелкните, чтобы изменить стили текста образца слайда</a:t>
            </a:r>
          </a:p>
        </p:txBody>
      </p:sp>
      <p:sp>
        <p:nvSpPr>
          <p:cNvPr id="3" name="Нижний колонтитул 2">
            <a:extLst>
              <a:ext uri="{FF2B5EF4-FFF2-40B4-BE49-F238E27FC236}">
                <a16:creationId xmlns:a16="http://schemas.microsoft.com/office/drawing/2014/main" id="{08AD4DF5-3AA4-926D-00B1-1C24F968F4AD}"/>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4" name="Номер слайда 3">
            <a:extLst>
              <a:ext uri="{FF2B5EF4-FFF2-40B4-BE49-F238E27FC236}">
                <a16:creationId xmlns:a16="http://schemas.microsoft.com/office/drawing/2014/main" id="{CE3EC206-AFEC-E74D-0522-B0D47B2E7A6E}"/>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2519687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bg>
      <p:bgPr>
        <a:solidFill>
          <a:schemeClr val="tx2"/>
        </a:solidFill>
        <a:effectLst/>
      </p:bgPr>
    </p:bg>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541740FC-E682-E87B-87BB-213396FD2DF6}"/>
              </a:ext>
            </a:extLst>
          </p:cNvPr>
          <p:cNvSpPr/>
          <p:nvPr userDrawn="1"/>
        </p:nvSpPr>
        <p:spPr>
          <a:xfrm>
            <a:off x="553443" y="0"/>
            <a:ext cx="11105522" cy="6244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8" name="Прямоугольник 7">
            <a:extLst>
              <a:ext uri="{FF2B5EF4-FFF2-40B4-BE49-F238E27FC236}">
                <a16:creationId xmlns:a16="http://schemas.microsoft.com/office/drawing/2014/main" id="{2AC6E25B-7977-E725-B84F-07CA54BB4973}"/>
              </a:ext>
            </a:extLst>
          </p:cNvPr>
          <p:cNvSpPr/>
          <p:nvPr userDrawn="1"/>
        </p:nvSpPr>
        <p:spPr>
          <a:xfrm>
            <a:off x="877579" y="0"/>
            <a:ext cx="10460969" cy="58727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0" name="Рисунок 9" descr="Изображение моллюска, насекомого&#10;&#10;Автоматически созданное описание">
            <a:extLst>
              <a:ext uri="{FF2B5EF4-FFF2-40B4-BE49-F238E27FC236}">
                <a16:creationId xmlns:a16="http://schemas.microsoft.com/office/drawing/2014/main" id="{0EE757CA-B891-A6E4-F7DB-FFB1DBFDA0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1275" y="5738220"/>
            <a:ext cx="1207554" cy="354511"/>
          </a:xfrm>
          <a:prstGeom prst="rect">
            <a:avLst/>
          </a:prstGeom>
        </p:spPr>
      </p:pic>
      <p:sp>
        <p:nvSpPr>
          <p:cNvPr id="2" name="Заголовок 1">
            <a:extLst>
              <a:ext uri="{FF2B5EF4-FFF2-40B4-BE49-F238E27FC236}">
                <a16:creationId xmlns:a16="http://schemas.microsoft.com/office/drawing/2014/main" id="{115CA519-6BA6-FAC8-3545-2E7E3CBDE2A9}"/>
              </a:ext>
            </a:extLst>
          </p:cNvPr>
          <p:cNvSpPr>
            <a:spLocks noGrp="1"/>
          </p:cNvSpPr>
          <p:nvPr>
            <p:ph type="title"/>
          </p:nvPr>
        </p:nvSpPr>
        <p:spPr/>
        <p:txBody>
          <a:bodyPr rtlCol="0"/>
          <a:lstStyle>
            <a:lvl1pPr algn="ctr">
              <a:defRPr lang="ru-MO"/>
            </a:lvl1pPr>
          </a:lstStyle>
          <a:p>
            <a:pPr rtl="0"/>
            <a:r>
              <a:rPr lang="ru-RU" noProof="0"/>
              <a:t>Образец заголовка</a:t>
            </a:r>
          </a:p>
        </p:txBody>
      </p:sp>
      <p:sp>
        <p:nvSpPr>
          <p:cNvPr id="22" name="Рисунок 17">
            <a:extLst>
              <a:ext uri="{FF2B5EF4-FFF2-40B4-BE49-F238E27FC236}">
                <a16:creationId xmlns:a16="http://schemas.microsoft.com/office/drawing/2014/main" id="{6A1AC1B6-9CB9-19D8-8BDC-EDC0B6C19DBE}"/>
              </a:ext>
            </a:extLst>
          </p:cNvPr>
          <p:cNvSpPr>
            <a:spLocks noGrp="1" noChangeAspect="1"/>
          </p:cNvSpPr>
          <p:nvPr>
            <p:ph type="pic" sz="quarter" idx="12"/>
          </p:nvPr>
        </p:nvSpPr>
        <p:spPr>
          <a:xfrm>
            <a:off x="1681364" y="1658061"/>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20" name="Текст 19">
            <a:extLst>
              <a:ext uri="{FF2B5EF4-FFF2-40B4-BE49-F238E27FC236}">
                <a16:creationId xmlns:a16="http://schemas.microsoft.com/office/drawing/2014/main" id="{DAB2A93C-DB99-8217-D74F-D08E610FA758}"/>
              </a:ext>
            </a:extLst>
          </p:cNvPr>
          <p:cNvSpPr>
            <a:spLocks noGrp="1"/>
          </p:cNvSpPr>
          <p:nvPr>
            <p:ph type="body" sz="quarter" idx="13" hasCustomPrompt="1"/>
          </p:nvPr>
        </p:nvSpPr>
        <p:spPr>
          <a:xfrm>
            <a:off x="1106424" y="2926080"/>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21" name="Текст 19">
            <a:extLst>
              <a:ext uri="{FF2B5EF4-FFF2-40B4-BE49-F238E27FC236}">
                <a16:creationId xmlns:a16="http://schemas.microsoft.com/office/drawing/2014/main" id="{61950EAA-EB4E-8768-AFC9-A0356AECFE12}"/>
              </a:ext>
            </a:extLst>
          </p:cNvPr>
          <p:cNvSpPr>
            <a:spLocks noGrp="1"/>
          </p:cNvSpPr>
          <p:nvPr>
            <p:ph type="body" sz="quarter" idx="14" hasCustomPrompt="1"/>
          </p:nvPr>
        </p:nvSpPr>
        <p:spPr>
          <a:xfrm>
            <a:off x="1106424" y="3145536"/>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46" name="Рисунок 17">
            <a:extLst>
              <a:ext uri="{FF2B5EF4-FFF2-40B4-BE49-F238E27FC236}">
                <a16:creationId xmlns:a16="http://schemas.microsoft.com/office/drawing/2014/main" id="{B23EF08B-7D0C-7D96-413D-71C22E3F74D0}"/>
              </a:ext>
            </a:extLst>
          </p:cNvPr>
          <p:cNvSpPr>
            <a:spLocks noGrp="1" noChangeAspect="1"/>
          </p:cNvSpPr>
          <p:nvPr>
            <p:ph type="pic" sz="quarter" idx="26"/>
          </p:nvPr>
        </p:nvSpPr>
        <p:spPr>
          <a:xfrm>
            <a:off x="1681364" y="3818492"/>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45" name="Текст 19">
            <a:extLst>
              <a:ext uri="{FF2B5EF4-FFF2-40B4-BE49-F238E27FC236}">
                <a16:creationId xmlns:a16="http://schemas.microsoft.com/office/drawing/2014/main" id="{A6866782-6675-4F37-E5D2-68CB0191C1A7}"/>
              </a:ext>
            </a:extLst>
          </p:cNvPr>
          <p:cNvSpPr>
            <a:spLocks noGrp="1"/>
          </p:cNvSpPr>
          <p:nvPr>
            <p:ph type="body" sz="quarter" idx="25" hasCustomPrompt="1"/>
          </p:nvPr>
        </p:nvSpPr>
        <p:spPr>
          <a:xfrm>
            <a:off x="1106424" y="5086511"/>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44" name="Текст 19">
            <a:extLst>
              <a:ext uri="{FF2B5EF4-FFF2-40B4-BE49-F238E27FC236}">
                <a16:creationId xmlns:a16="http://schemas.microsoft.com/office/drawing/2014/main" id="{9F53AB27-DDFA-AA5D-8253-546C9BBA9CE7}"/>
              </a:ext>
            </a:extLst>
          </p:cNvPr>
          <p:cNvSpPr>
            <a:spLocks noGrp="1"/>
          </p:cNvSpPr>
          <p:nvPr>
            <p:ph type="body" sz="quarter" idx="24" hasCustomPrompt="1"/>
          </p:nvPr>
        </p:nvSpPr>
        <p:spPr>
          <a:xfrm>
            <a:off x="1106424" y="5305967"/>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31" name="Рисунок 17">
            <a:extLst>
              <a:ext uri="{FF2B5EF4-FFF2-40B4-BE49-F238E27FC236}">
                <a16:creationId xmlns:a16="http://schemas.microsoft.com/office/drawing/2014/main" id="{E3B18CDB-3FF1-EC8E-EA8A-31E9BF81747A}"/>
              </a:ext>
            </a:extLst>
          </p:cNvPr>
          <p:cNvSpPr>
            <a:spLocks noGrp="1" noChangeAspect="1"/>
          </p:cNvSpPr>
          <p:nvPr>
            <p:ph type="pic" sz="quarter" idx="17"/>
          </p:nvPr>
        </p:nvSpPr>
        <p:spPr>
          <a:xfrm>
            <a:off x="4226754" y="1658061"/>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33" name="Текст 19">
            <a:extLst>
              <a:ext uri="{FF2B5EF4-FFF2-40B4-BE49-F238E27FC236}">
                <a16:creationId xmlns:a16="http://schemas.microsoft.com/office/drawing/2014/main" id="{EAB1EC17-F1C7-0781-4F52-DEE9122BBC9D}"/>
              </a:ext>
            </a:extLst>
          </p:cNvPr>
          <p:cNvSpPr>
            <a:spLocks noGrp="1"/>
          </p:cNvSpPr>
          <p:nvPr>
            <p:ph type="body" sz="quarter" idx="19" hasCustomPrompt="1"/>
          </p:nvPr>
        </p:nvSpPr>
        <p:spPr>
          <a:xfrm>
            <a:off x="3639312" y="2926080"/>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2" name="Текст 19">
            <a:extLst>
              <a:ext uri="{FF2B5EF4-FFF2-40B4-BE49-F238E27FC236}">
                <a16:creationId xmlns:a16="http://schemas.microsoft.com/office/drawing/2014/main" id="{9E2E4E06-43E3-5309-A921-59117EDFEA1A}"/>
              </a:ext>
            </a:extLst>
          </p:cNvPr>
          <p:cNvSpPr>
            <a:spLocks noGrp="1"/>
          </p:cNvSpPr>
          <p:nvPr>
            <p:ph type="body" sz="quarter" idx="18" hasCustomPrompt="1"/>
          </p:nvPr>
        </p:nvSpPr>
        <p:spPr>
          <a:xfrm>
            <a:off x="3639312" y="3145536"/>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16" name="Рисунок 17">
            <a:extLst>
              <a:ext uri="{FF2B5EF4-FFF2-40B4-BE49-F238E27FC236}">
                <a16:creationId xmlns:a16="http://schemas.microsoft.com/office/drawing/2014/main" id="{DD9CE7E9-3BC2-0321-457B-61D363708B38}"/>
              </a:ext>
            </a:extLst>
          </p:cNvPr>
          <p:cNvSpPr>
            <a:spLocks noGrp="1" noChangeAspect="1"/>
          </p:cNvSpPr>
          <p:nvPr>
            <p:ph type="pic" sz="quarter" idx="29"/>
          </p:nvPr>
        </p:nvSpPr>
        <p:spPr>
          <a:xfrm>
            <a:off x="4226754" y="3818492"/>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23" name="Текст 19">
            <a:extLst>
              <a:ext uri="{FF2B5EF4-FFF2-40B4-BE49-F238E27FC236}">
                <a16:creationId xmlns:a16="http://schemas.microsoft.com/office/drawing/2014/main" id="{70DD1941-A469-A457-B987-E0E2C300A8AE}"/>
              </a:ext>
            </a:extLst>
          </p:cNvPr>
          <p:cNvSpPr>
            <a:spLocks noGrp="1"/>
          </p:cNvSpPr>
          <p:nvPr>
            <p:ph type="body" sz="quarter" idx="31" hasCustomPrompt="1"/>
          </p:nvPr>
        </p:nvSpPr>
        <p:spPr>
          <a:xfrm>
            <a:off x="3639312" y="5086511"/>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18" name="Текст 19">
            <a:extLst>
              <a:ext uri="{FF2B5EF4-FFF2-40B4-BE49-F238E27FC236}">
                <a16:creationId xmlns:a16="http://schemas.microsoft.com/office/drawing/2014/main" id="{D6B84B7D-A7EC-6FE1-9925-F78AF0DE230F}"/>
              </a:ext>
            </a:extLst>
          </p:cNvPr>
          <p:cNvSpPr>
            <a:spLocks noGrp="1"/>
          </p:cNvSpPr>
          <p:nvPr>
            <p:ph type="body" sz="quarter" idx="30" hasCustomPrompt="1"/>
          </p:nvPr>
        </p:nvSpPr>
        <p:spPr>
          <a:xfrm>
            <a:off x="3639312" y="5305967"/>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30" name="Рисунок 17">
            <a:extLst>
              <a:ext uri="{FF2B5EF4-FFF2-40B4-BE49-F238E27FC236}">
                <a16:creationId xmlns:a16="http://schemas.microsoft.com/office/drawing/2014/main" id="{2EB018F6-8206-135F-BF16-29E6E63FD099}"/>
              </a:ext>
            </a:extLst>
          </p:cNvPr>
          <p:cNvSpPr>
            <a:spLocks noGrp="1" noChangeAspect="1"/>
          </p:cNvSpPr>
          <p:nvPr>
            <p:ph type="pic" sz="quarter" idx="16"/>
          </p:nvPr>
        </p:nvSpPr>
        <p:spPr>
          <a:xfrm>
            <a:off x="6772144" y="1658061"/>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35" name="Текст 19">
            <a:extLst>
              <a:ext uri="{FF2B5EF4-FFF2-40B4-BE49-F238E27FC236}">
                <a16:creationId xmlns:a16="http://schemas.microsoft.com/office/drawing/2014/main" id="{13D50A41-E904-8A4E-6F0A-F980F8D64711}"/>
              </a:ext>
            </a:extLst>
          </p:cNvPr>
          <p:cNvSpPr>
            <a:spLocks noGrp="1"/>
          </p:cNvSpPr>
          <p:nvPr>
            <p:ph type="body" sz="quarter" idx="21" hasCustomPrompt="1"/>
          </p:nvPr>
        </p:nvSpPr>
        <p:spPr>
          <a:xfrm>
            <a:off x="6172200" y="2926080"/>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4" name="Текст 19">
            <a:extLst>
              <a:ext uri="{FF2B5EF4-FFF2-40B4-BE49-F238E27FC236}">
                <a16:creationId xmlns:a16="http://schemas.microsoft.com/office/drawing/2014/main" id="{D6CE30A5-8B65-384B-A8B9-6F711A521946}"/>
              </a:ext>
            </a:extLst>
          </p:cNvPr>
          <p:cNvSpPr>
            <a:spLocks noGrp="1"/>
          </p:cNvSpPr>
          <p:nvPr>
            <p:ph type="body" sz="quarter" idx="20" hasCustomPrompt="1"/>
          </p:nvPr>
        </p:nvSpPr>
        <p:spPr>
          <a:xfrm>
            <a:off x="6172200" y="3145536"/>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14" name="Рисунок 17">
            <a:extLst>
              <a:ext uri="{FF2B5EF4-FFF2-40B4-BE49-F238E27FC236}">
                <a16:creationId xmlns:a16="http://schemas.microsoft.com/office/drawing/2014/main" id="{AA1AC2FE-336D-4E7F-2C86-6A8C29BA8F90}"/>
              </a:ext>
            </a:extLst>
          </p:cNvPr>
          <p:cNvSpPr>
            <a:spLocks noGrp="1" noChangeAspect="1"/>
          </p:cNvSpPr>
          <p:nvPr>
            <p:ph type="pic" sz="quarter" idx="28"/>
          </p:nvPr>
        </p:nvSpPr>
        <p:spPr>
          <a:xfrm>
            <a:off x="6772144" y="3818492"/>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27" name="Текст 19">
            <a:extLst>
              <a:ext uri="{FF2B5EF4-FFF2-40B4-BE49-F238E27FC236}">
                <a16:creationId xmlns:a16="http://schemas.microsoft.com/office/drawing/2014/main" id="{FA370BF1-09EC-DBE1-5118-8A92A0F90BC4}"/>
              </a:ext>
            </a:extLst>
          </p:cNvPr>
          <p:cNvSpPr>
            <a:spLocks noGrp="1"/>
          </p:cNvSpPr>
          <p:nvPr>
            <p:ph type="body" sz="quarter" idx="33" hasCustomPrompt="1"/>
          </p:nvPr>
        </p:nvSpPr>
        <p:spPr>
          <a:xfrm>
            <a:off x="6172200" y="5086511"/>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25" name="Текст 19">
            <a:extLst>
              <a:ext uri="{FF2B5EF4-FFF2-40B4-BE49-F238E27FC236}">
                <a16:creationId xmlns:a16="http://schemas.microsoft.com/office/drawing/2014/main" id="{5089D72C-E865-F5D3-CB1E-050AEF684453}"/>
              </a:ext>
            </a:extLst>
          </p:cNvPr>
          <p:cNvSpPr>
            <a:spLocks noGrp="1"/>
          </p:cNvSpPr>
          <p:nvPr>
            <p:ph type="body" sz="quarter" idx="32" hasCustomPrompt="1"/>
          </p:nvPr>
        </p:nvSpPr>
        <p:spPr>
          <a:xfrm>
            <a:off x="6172200" y="5305967"/>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29" name="Рисунок 17">
            <a:extLst>
              <a:ext uri="{FF2B5EF4-FFF2-40B4-BE49-F238E27FC236}">
                <a16:creationId xmlns:a16="http://schemas.microsoft.com/office/drawing/2014/main" id="{D1C71745-769D-8F16-2B61-EF5D4012F1E3}"/>
              </a:ext>
            </a:extLst>
          </p:cNvPr>
          <p:cNvSpPr>
            <a:spLocks noGrp="1" noChangeAspect="1"/>
          </p:cNvSpPr>
          <p:nvPr>
            <p:ph type="pic" sz="quarter" idx="15"/>
          </p:nvPr>
        </p:nvSpPr>
        <p:spPr>
          <a:xfrm>
            <a:off x="9317533" y="1658061"/>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37" name="Текст 19">
            <a:extLst>
              <a:ext uri="{FF2B5EF4-FFF2-40B4-BE49-F238E27FC236}">
                <a16:creationId xmlns:a16="http://schemas.microsoft.com/office/drawing/2014/main" id="{D6D40AAC-2768-6F48-97AE-FD958D89FD8E}"/>
              </a:ext>
            </a:extLst>
          </p:cNvPr>
          <p:cNvSpPr>
            <a:spLocks noGrp="1"/>
          </p:cNvSpPr>
          <p:nvPr>
            <p:ph type="body" sz="quarter" idx="23" hasCustomPrompt="1"/>
          </p:nvPr>
        </p:nvSpPr>
        <p:spPr>
          <a:xfrm>
            <a:off x="8705088" y="2926080"/>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6" name="Текст 19">
            <a:extLst>
              <a:ext uri="{FF2B5EF4-FFF2-40B4-BE49-F238E27FC236}">
                <a16:creationId xmlns:a16="http://schemas.microsoft.com/office/drawing/2014/main" id="{85652007-C32E-173C-2A5F-B1C08D6140DD}"/>
              </a:ext>
            </a:extLst>
          </p:cNvPr>
          <p:cNvSpPr>
            <a:spLocks noGrp="1"/>
          </p:cNvSpPr>
          <p:nvPr>
            <p:ph type="body" sz="quarter" idx="22" hasCustomPrompt="1"/>
          </p:nvPr>
        </p:nvSpPr>
        <p:spPr>
          <a:xfrm>
            <a:off x="8705088" y="3145536"/>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47" name="Рисунок 17">
            <a:extLst>
              <a:ext uri="{FF2B5EF4-FFF2-40B4-BE49-F238E27FC236}">
                <a16:creationId xmlns:a16="http://schemas.microsoft.com/office/drawing/2014/main" id="{4F7ECA98-24CD-8CC5-A3EC-BFF5E9B11748}"/>
              </a:ext>
            </a:extLst>
          </p:cNvPr>
          <p:cNvSpPr>
            <a:spLocks noGrp="1" noChangeAspect="1"/>
          </p:cNvSpPr>
          <p:nvPr>
            <p:ph type="pic" sz="quarter" idx="27"/>
          </p:nvPr>
        </p:nvSpPr>
        <p:spPr>
          <a:xfrm>
            <a:off x="9317533" y="3818492"/>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42" name="Текст 19">
            <a:extLst>
              <a:ext uri="{FF2B5EF4-FFF2-40B4-BE49-F238E27FC236}">
                <a16:creationId xmlns:a16="http://schemas.microsoft.com/office/drawing/2014/main" id="{46CBECF2-D93E-3DF9-064C-CB4A3262B691}"/>
              </a:ext>
            </a:extLst>
          </p:cNvPr>
          <p:cNvSpPr>
            <a:spLocks noGrp="1"/>
          </p:cNvSpPr>
          <p:nvPr>
            <p:ph type="body" sz="quarter" idx="35" hasCustomPrompt="1"/>
          </p:nvPr>
        </p:nvSpPr>
        <p:spPr>
          <a:xfrm>
            <a:off x="8705088" y="5086511"/>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41" name="Текст 19">
            <a:extLst>
              <a:ext uri="{FF2B5EF4-FFF2-40B4-BE49-F238E27FC236}">
                <a16:creationId xmlns:a16="http://schemas.microsoft.com/office/drawing/2014/main" id="{71E06E16-A083-B853-8155-7FF97AD1DE8F}"/>
              </a:ext>
            </a:extLst>
          </p:cNvPr>
          <p:cNvSpPr>
            <a:spLocks noGrp="1"/>
          </p:cNvSpPr>
          <p:nvPr>
            <p:ph type="body" sz="quarter" idx="34" hasCustomPrompt="1"/>
          </p:nvPr>
        </p:nvSpPr>
        <p:spPr>
          <a:xfrm>
            <a:off x="8705088" y="5305967"/>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3" name="Нижний колонтитул 2">
            <a:extLst>
              <a:ext uri="{FF2B5EF4-FFF2-40B4-BE49-F238E27FC236}">
                <a16:creationId xmlns:a16="http://schemas.microsoft.com/office/drawing/2014/main" id="{08AD4DF5-3AA4-926D-00B1-1C24F968F4AD}"/>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4" name="Номер слайда 3">
            <a:extLst>
              <a:ext uri="{FF2B5EF4-FFF2-40B4-BE49-F238E27FC236}">
                <a16:creationId xmlns:a16="http://schemas.microsoft.com/office/drawing/2014/main" id="{CE3EC206-AFEC-E74D-0522-B0D47B2E7A6E}"/>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362232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198F9AA-2C87-421D-97C1-B4248DFDC2C2}"/>
              </a:ext>
            </a:extLst>
          </p:cNvPr>
          <p:cNvSpPr>
            <a:spLocks noGrp="1"/>
          </p:cNvSpPr>
          <p:nvPr>
            <p:ph type="title"/>
          </p:nvPr>
        </p:nvSpPr>
        <p:spPr>
          <a:xfrm>
            <a:off x="381000" y="381000"/>
            <a:ext cx="11430000" cy="1325563"/>
          </a:xfrm>
          <a:prstGeom prst="rect">
            <a:avLst/>
          </a:prstGeom>
        </p:spPr>
        <p:txBody>
          <a:bodyPr vert="horz" lIns="91440" tIns="45720" rIns="91440" bIns="45720" rtlCol="0" anchor="ctr">
            <a:normAutofit/>
          </a:bodyPr>
          <a:lstStyle>
            <a:defPPr>
              <a:defRPr lang="ru-MO"/>
            </a:defPPr>
          </a:lstStyle>
          <a:p>
            <a:pPr rtl="0"/>
            <a:r>
              <a:rPr lang="ru-RU" noProof="0"/>
              <a:t>Образец заголовка</a:t>
            </a:r>
          </a:p>
        </p:txBody>
      </p:sp>
      <p:sp>
        <p:nvSpPr>
          <p:cNvPr id="3" name="Текст 2">
            <a:extLst>
              <a:ext uri="{FF2B5EF4-FFF2-40B4-BE49-F238E27FC236}">
                <a16:creationId xmlns:a16="http://schemas.microsoft.com/office/drawing/2014/main" id="{AE98FC63-C8D2-4CE6-A3F1-EE8ED24590C4}"/>
              </a:ext>
            </a:extLst>
          </p:cNvPr>
          <p:cNvSpPr>
            <a:spLocks noGrp="1"/>
          </p:cNvSpPr>
          <p:nvPr>
            <p:ph type="body" idx="1"/>
          </p:nvPr>
        </p:nvSpPr>
        <p:spPr>
          <a:xfrm>
            <a:off x="381000" y="1825625"/>
            <a:ext cx="11430000" cy="4351338"/>
          </a:xfrm>
          <a:prstGeom prst="rect">
            <a:avLst/>
          </a:prstGeom>
        </p:spPr>
        <p:txBody>
          <a:bodyPr vert="horz" lIns="91440" tIns="45720" rIns="91440" bIns="45720" rtlCol="0">
            <a:normAutofit/>
          </a:bodyPr>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Нижний колонтитул 4">
            <a:extLst>
              <a:ext uri="{FF2B5EF4-FFF2-40B4-BE49-F238E27FC236}">
                <a16:creationId xmlns:a16="http://schemas.microsoft.com/office/drawing/2014/main" id="{60567522-C3B6-46EB-A361-BEC2510B00CA}"/>
              </a:ext>
            </a:extLst>
          </p:cNvPr>
          <p:cNvSpPr>
            <a:spLocks noGrp="1"/>
          </p:cNvSpPr>
          <p:nvPr>
            <p:ph type="ftr" sz="quarter" idx="3"/>
          </p:nvPr>
        </p:nvSpPr>
        <p:spPr>
          <a:xfrm>
            <a:off x="228600" y="6356350"/>
            <a:ext cx="4114800" cy="365125"/>
          </a:xfrm>
          <a:prstGeom prst="rect">
            <a:avLst/>
          </a:prstGeom>
        </p:spPr>
        <p:txBody>
          <a:bodyPr vert="horz" lIns="91440" tIns="45720" rIns="91440" bIns="45720" rtlCol="0" anchor="ctr"/>
          <a:lstStyle>
            <a:lvl1pPr algn="l">
              <a:defRPr lang="ru-MO" sz="1200">
                <a:solidFill>
                  <a:schemeClr val="tx1"/>
                </a:solidFill>
                <a:latin typeface="Gill Sans Nova Light" panose="020F0302020204030204" pitchFamily="34" charset="0"/>
                <a:cs typeface="Gill Sans Nova Light" panose="020F0302020204030204" pitchFamily="34" charset="0"/>
              </a:defRPr>
            </a:lvl1pPr>
          </a:lstStyle>
          <a:p>
            <a:pPr rtl="0"/>
            <a:r>
              <a:rPr lang="ru-RU" noProof="0"/>
              <a:t>Заголовок презентации</a:t>
            </a:r>
          </a:p>
        </p:txBody>
      </p:sp>
      <p:sp>
        <p:nvSpPr>
          <p:cNvPr id="6" name="Номер слайда 5">
            <a:extLst>
              <a:ext uri="{FF2B5EF4-FFF2-40B4-BE49-F238E27FC236}">
                <a16:creationId xmlns:a16="http://schemas.microsoft.com/office/drawing/2014/main" id="{CDC57CF0-034F-450D-937C-718D5AF1A059}"/>
              </a:ext>
            </a:extLst>
          </p:cNvPr>
          <p:cNvSpPr>
            <a:spLocks noGrp="1"/>
          </p:cNvSpPr>
          <p:nvPr>
            <p:ph type="sldNum" sz="quarter" idx="4"/>
          </p:nvPr>
        </p:nvSpPr>
        <p:spPr>
          <a:xfrm>
            <a:off x="9208008" y="6356350"/>
            <a:ext cx="2743200" cy="365125"/>
          </a:xfrm>
          <a:prstGeom prst="rect">
            <a:avLst/>
          </a:prstGeom>
        </p:spPr>
        <p:txBody>
          <a:bodyPr vert="horz" lIns="91440" tIns="45720" rIns="91440" bIns="45720" rtlCol="0" anchor="ctr"/>
          <a:lstStyle>
            <a:lvl1pPr algn="r">
              <a:defRPr lang="ru-MO" sz="1200">
                <a:solidFill>
                  <a:schemeClr val="tx1"/>
                </a:solidFill>
                <a:latin typeface="Gill Sans Nova Light" panose="020F0302020204030204" pitchFamily="34" charset="0"/>
                <a:cs typeface="Gill Sans Nova Light" panose="020F0302020204030204" pitchFamily="34" charset="0"/>
              </a:defRPr>
            </a:lvl1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59" r:id="rId3"/>
    <p:sldLayoutId id="2147483651" r:id="rId4"/>
    <p:sldLayoutId id="2147483650" r:id="rId5"/>
    <p:sldLayoutId id="2147483663" r:id="rId6"/>
    <p:sldLayoutId id="2147483665" r:id="rId7"/>
    <p:sldLayoutId id="2147483660" r:id="rId8"/>
    <p:sldLayoutId id="2147483661" r:id="rId9"/>
    <p:sldLayoutId id="2147483662" r:id="rId10"/>
    <p:sldLayoutId id="2147483666" r:id="rId11"/>
    <p:sldLayoutId id="2147483653" r:id="rId12"/>
    <p:sldLayoutId id="2147483664" r:id="rId13"/>
    <p:sldLayoutId id="2147483667" r:id="rId14"/>
    <p:sldLayoutId id="2147483652" r:id="rId15"/>
    <p:sldLayoutId id="2147483654" r:id="rId16"/>
    <p:sldLayoutId id="2147483655" r:id="rId17"/>
    <p:sldLayoutId id="2147483656" r:id="rId18"/>
    <p:sldLayoutId id="2147483657" r:id="rId19"/>
  </p:sldLayoutIdLst>
  <p:hf hdr="0" dt="0"/>
  <p:txStyles>
    <p:titleStyle>
      <a:lvl1pPr algn="l" defTabSz="914400" rtl="0" eaLnBrk="1" latinLnBrk="0" hangingPunct="1">
        <a:lnSpc>
          <a:spcPct val="90000"/>
        </a:lnSpc>
        <a:spcBef>
          <a:spcPct val="0"/>
        </a:spcBef>
        <a:buNone/>
        <a:defRPr lang="ru-MO" sz="4400" kern="1200">
          <a:solidFill>
            <a:schemeClr val="accent3"/>
          </a:solidFill>
          <a:latin typeface="Times New Roman" panose="02020603050405020304" pitchFamily="18" charset="0"/>
          <a:ea typeface="+mj-ea"/>
          <a:cs typeface="+mj-cs"/>
        </a:defRPr>
      </a:lvl1pPr>
    </p:titleStyle>
    <p:bodyStyle>
      <a:lvl1pPr marL="228600" indent="-228600" algn="l" defTabSz="914400" rtl="0" eaLnBrk="1" latinLnBrk="0" hangingPunct="1">
        <a:lnSpc>
          <a:spcPct val="90000"/>
        </a:lnSpc>
        <a:spcBef>
          <a:spcPts val="1000"/>
        </a:spcBef>
        <a:buClr>
          <a:srgbClr val="73292A"/>
        </a:buClr>
        <a:buFont typeface="Arial" panose="020B0604020202020204" pitchFamily="34" charset="0"/>
        <a:buChar char="•"/>
        <a:defRPr lang="ru-MO" sz="2800" kern="1200">
          <a:solidFill>
            <a:schemeClr val="accent3"/>
          </a:solidFill>
          <a:latin typeface="+mn-lt"/>
          <a:ea typeface="+mn-ea"/>
          <a:cs typeface="+mn-cs"/>
        </a:defRPr>
      </a:lvl1pPr>
      <a:lvl2pPr marL="685800" indent="-228600" algn="l" defTabSz="914400" rtl="0" eaLnBrk="1" latinLnBrk="0" hangingPunct="1">
        <a:lnSpc>
          <a:spcPct val="90000"/>
        </a:lnSpc>
        <a:spcBef>
          <a:spcPts val="500"/>
        </a:spcBef>
        <a:buClr>
          <a:srgbClr val="73292A"/>
        </a:buClr>
        <a:buFont typeface="Arial" panose="020B0604020202020204" pitchFamily="34" charset="0"/>
        <a:buChar char="•"/>
        <a:defRPr lang="ru-MO" sz="2400" kern="1200">
          <a:solidFill>
            <a:schemeClr val="accent3"/>
          </a:solidFill>
          <a:latin typeface="+mn-lt"/>
          <a:ea typeface="+mn-ea"/>
          <a:cs typeface="+mn-cs"/>
        </a:defRPr>
      </a:lvl2pPr>
      <a:lvl3pPr marL="1143000" indent="-228600" algn="l" defTabSz="914400" rtl="0" eaLnBrk="1" latinLnBrk="0" hangingPunct="1">
        <a:lnSpc>
          <a:spcPct val="90000"/>
        </a:lnSpc>
        <a:spcBef>
          <a:spcPts val="500"/>
        </a:spcBef>
        <a:buClr>
          <a:srgbClr val="73292A"/>
        </a:buClr>
        <a:buFont typeface="Arial" panose="020B0604020202020204" pitchFamily="34" charset="0"/>
        <a:buChar char="•"/>
        <a:defRPr lang="ru-MO" sz="2000" kern="1200">
          <a:solidFill>
            <a:schemeClr val="accent3"/>
          </a:solidFill>
          <a:latin typeface="+mn-lt"/>
          <a:ea typeface="+mn-ea"/>
          <a:cs typeface="+mn-cs"/>
        </a:defRPr>
      </a:lvl3pPr>
      <a:lvl4pPr marL="1600200" indent="-228600" algn="l" defTabSz="914400" rtl="0" eaLnBrk="1" latinLnBrk="0" hangingPunct="1">
        <a:lnSpc>
          <a:spcPct val="90000"/>
        </a:lnSpc>
        <a:spcBef>
          <a:spcPts val="500"/>
        </a:spcBef>
        <a:buClr>
          <a:srgbClr val="73292A"/>
        </a:buClr>
        <a:buFont typeface="Arial" panose="020B0604020202020204" pitchFamily="34" charset="0"/>
        <a:buChar char="•"/>
        <a:defRPr lang="ru-MO" sz="1800" kern="1200">
          <a:solidFill>
            <a:schemeClr val="accent3"/>
          </a:solidFill>
          <a:latin typeface="+mn-lt"/>
          <a:ea typeface="+mn-ea"/>
          <a:cs typeface="+mn-cs"/>
        </a:defRPr>
      </a:lvl4pPr>
      <a:lvl5pPr marL="2057400" indent="-228600" algn="l" defTabSz="914400" rtl="0" eaLnBrk="1" latinLnBrk="0" hangingPunct="1">
        <a:lnSpc>
          <a:spcPct val="90000"/>
        </a:lnSpc>
        <a:spcBef>
          <a:spcPts val="500"/>
        </a:spcBef>
        <a:buClr>
          <a:srgbClr val="73292A"/>
        </a:buClr>
        <a:buFont typeface="Arial" panose="020B0604020202020204" pitchFamily="34" charset="0"/>
        <a:buChar char="•"/>
        <a:defRPr lang="ru-MO"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ru-MO"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ru-MO"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ru-MO"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ru-MO" sz="1800" kern="1200">
          <a:solidFill>
            <a:schemeClr val="tx1"/>
          </a:solidFill>
          <a:latin typeface="+mn-lt"/>
          <a:ea typeface="+mn-ea"/>
          <a:cs typeface="+mn-cs"/>
        </a:defRPr>
      </a:lvl9pPr>
    </p:bodyStyle>
    <p:otherStyle>
      <a:defPPr>
        <a:defRPr lang="ru-MO"/>
      </a:defPPr>
      <a:lvl1pPr marL="0" algn="l" defTabSz="914400" rtl="0" eaLnBrk="1" latinLnBrk="0" hangingPunct="1">
        <a:defRPr lang="ru-MO" sz="1800" kern="1200">
          <a:solidFill>
            <a:schemeClr val="tx1"/>
          </a:solidFill>
          <a:latin typeface="+mn-lt"/>
          <a:ea typeface="+mn-ea"/>
          <a:cs typeface="+mn-cs"/>
        </a:defRPr>
      </a:lvl1pPr>
      <a:lvl2pPr marL="457200" algn="l" defTabSz="914400" rtl="0" eaLnBrk="1" latinLnBrk="0" hangingPunct="1">
        <a:defRPr lang="ru-MO" sz="1800" kern="1200">
          <a:solidFill>
            <a:schemeClr val="tx1"/>
          </a:solidFill>
          <a:latin typeface="+mn-lt"/>
          <a:ea typeface="+mn-ea"/>
          <a:cs typeface="+mn-cs"/>
        </a:defRPr>
      </a:lvl2pPr>
      <a:lvl3pPr marL="914400" algn="l" defTabSz="914400" rtl="0" eaLnBrk="1" latinLnBrk="0" hangingPunct="1">
        <a:defRPr lang="ru-MO" sz="1800" kern="1200">
          <a:solidFill>
            <a:schemeClr val="tx1"/>
          </a:solidFill>
          <a:latin typeface="+mn-lt"/>
          <a:ea typeface="+mn-ea"/>
          <a:cs typeface="+mn-cs"/>
        </a:defRPr>
      </a:lvl3pPr>
      <a:lvl4pPr marL="1371600" algn="l" defTabSz="914400" rtl="0" eaLnBrk="1" latinLnBrk="0" hangingPunct="1">
        <a:defRPr lang="ru-MO" sz="1800" kern="1200">
          <a:solidFill>
            <a:schemeClr val="tx1"/>
          </a:solidFill>
          <a:latin typeface="+mn-lt"/>
          <a:ea typeface="+mn-ea"/>
          <a:cs typeface="+mn-cs"/>
        </a:defRPr>
      </a:lvl4pPr>
      <a:lvl5pPr marL="1828800" algn="l" defTabSz="914400" rtl="0" eaLnBrk="1" latinLnBrk="0" hangingPunct="1">
        <a:defRPr lang="ru-MO" sz="1800" kern="1200">
          <a:solidFill>
            <a:schemeClr val="tx1"/>
          </a:solidFill>
          <a:latin typeface="+mn-lt"/>
          <a:ea typeface="+mn-ea"/>
          <a:cs typeface="+mn-cs"/>
        </a:defRPr>
      </a:lvl5pPr>
      <a:lvl6pPr marL="2286000" algn="l" defTabSz="914400" rtl="0" eaLnBrk="1" latinLnBrk="0" hangingPunct="1">
        <a:defRPr lang="ru-MO" sz="1800" kern="1200">
          <a:solidFill>
            <a:schemeClr val="tx1"/>
          </a:solidFill>
          <a:latin typeface="+mn-lt"/>
          <a:ea typeface="+mn-ea"/>
          <a:cs typeface="+mn-cs"/>
        </a:defRPr>
      </a:lvl6pPr>
      <a:lvl7pPr marL="2743200" algn="l" defTabSz="914400" rtl="0" eaLnBrk="1" latinLnBrk="0" hangingPunct="1">
        <a:defRPr lang="ru-MO" sz="1800" kern="1200">
          <a:solidFill>
            <a:schemeClr val="tx1"/>
          </a:solidFill>
          <a:latin typeface="+mn-lt"/>
          <a:ea typeface="+mn-ea"/>
          <a:cs typeface="+mn-cs"/>
        </a:defRPr>
      </a:lvl7pPr>
      <a:lvl8pPr marL="3200400" algn="l" defTabSz="914400" rtl="0" eaLnBrk="1" latinLnBrk="0" hangingPunct="1">
        <a:defRPr lang="ru-MO" sz="1800" kern="1200">
          <a:solidFill>
            <a:schemeClr val="tx1"/>
          </a:solidFill>
          <a:latin typeface="+mn-lt"/>
          <a:ea typeface="+mn-ea"/>
          <a:cs typeface="+mn-cs"/>
        </a:defRPr>
      </a:lvl8pPr>
      <a:lvl9pPr marL="3657600" algn="l" defTabSz="914400" rtl="0" eaLnBrk="1" latinLnBrk="0" hangingPunct="1">
        <a:defRPr lang="ru-MO"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3840" userDrawn="1">
          <p15:clr>
            <a:srgbClr val="A4A3A4"/>
          </p15:clr>
        </p15:guide>
        <p15:guide id="3" pos="240" userDrawn="1">
          <p15:clr>
            <a:srgbClr val="547EBF"/>
          </p15:clr>
        </p15:guide>
        <p15:guide id="4" orient="horz" pos="240" userDrawn="1">
          <p15:clr>
            <a:srgbClr val="547EBF"/>
          </p15:clr>
        </p15:guide>
        <p15:guide id="5" pos="7440" userDrawn="1">
          <p15:clr>
            <a:srgbClr val="547EBF"/>
          </p15:clr>
        </p15:guide>
        <p15:guide id="6" orient="horz" pos="4080" userDrawn="1">
          <p15:clr>
            <a:srgbClr val="547EBF"/>
          </p15:clr>
        </p15:guide>
        <p15:guide id="7" pos="3960" userDrawn="1">
          <p15:clr>
            <a:srgbClr val="547EBF"/>
          </p15:clr>
        </p15:guide>
        <p15:guide id="8" pos="3720" userDrawn="1">
          <p15:clr>
            <a:srgbClr val="547EBF"/>
          </p15:clr>
        </p15:guide>
        <p15:guide id="9" pos="2112" userDrawn="1">
          <p15:clr>
            <a:srgbClr val="547EBF"/>
          </p15:clr>
        </p15:guide>
        <p15:guide id="10" pos="1848" userDrawn="1">
          <p15:clr>
            <a:srgbClr val="547EBF"/>
          </p15:clr>
        </p15:guide>
        <p15:guide id="11" pos="5568" userDrawn="1">
          <p15:clr>
            <a:srgbClr val="547EBF"/>
          </p15:clr>
        </p15:guide>
        <p15:guide id="12" pos="5832" userDrawn="1">
          <p15:clr>
            <a:srgbClr val="547EBF"/>
          </p15:clr>
        </p15:guide>
        <p15:guide id="13" pos="4968" userDrawn="1">
          <p15:clr>
            <a:srgbClr val="9FCC3B"/>
          </p15:clr>
        </p15:guide>
        <p15:guide id="14" pos="5208" userDrawn="1">
          <p15:clr>
            <a:srgbClr val="9FCC3B"/>
          </p15:clr>
        </p15:guide>
        <p15:guide id="15" pos="2712" userDrawn="1">
          <p15:clr>
            <a:srgbClr val="9FCC3B"/>
          </p15:clr>
        </p15:guide>
        <p15:guide id="16" pos="2472" userDrawn="1">
          <p15:clr>
            <a:srgbClr val="9FCC3B"/>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E0C5E0B1-D55B-892C-5C0B-C54B10265C0F}"/>
              </a:ext>
            </a:extLst>
          </p:cNvPr>
          <p:cNvPicPr>
            <a:picLocks noChangeAspect="1"/>
          </p:cNvPicPr>
          <p:nvPr/>
        </p:nvPicPr>
        <p:blipFill>
          <a:blip r:embed="rId3"/>
          <a:stretch>
            <a:fillRect/>
          </a:stretch>
        </p:blipFill>
        <p:spPr>
          <a:xfrm>
            <a:off x="3851280" y="3067878"/>
            <a:ext cx="4113277" cy="1649897"/>
          </a:xfrm>
          <a:prstGeom prst="rect">
            <a:avLst/>
          </a:prstGeom>
        </p:spPr>
      </p:pic>
      <p:sp>
        <p:nvSpPr>
          <p:cNvPr id="2" name="Заголовок 1">
            <a:extLst>
              <a:ext uri="{FF2B5EF4-FFF2-40B4-BE49-F238E27FC236}">
                <a16:creationId xmlns:a16="http://schemas.microsoft.com/office/drawing/2014/main" id="{DD24180B-35BA-C28E-820F-59C84FBDD99A}"/>
              </a:ext>
            </a:extLst>
          </p:cNvPr>
          <p:cNvSpPr>
            <a:spLocks noGrp="1"/>
          </p:cNvSpPr>
          <p:nvPr>
            <p:ph type="ctrTitle"/>
          </p:nvPr>
        </p:nvSpPr>
        <p:spPr>
          <a:xfrm>
            <a:off x="3851280" y="3892826"/>
            <a:ext cx="4489440" cy="1088136"/>
          </a:xfrm>
        </p:spPr>
        <p:txBody>
          <a:bodyPr rtlCol="0"/>
          <a:lstStyle>
            <a:defPPr>
              <a:defRPr lang="ru-MO"/>
            </a:defPPr>
          </a:lstStyle>
          <a:p>
            <a:pPr rtl="0"/>
            <a:r>
              <a:rPr lang="ru-RU" sz="4000" dirty="0"/>
              <a:t>Современные научно-обоснованные рекомендации по вопросам ЗОЖ</a:t>
            </a:r>
          </a:p>
        </p:txBody>
      </p:sp>
    </p:spTree>
    <p:extLst>
      <p:ext uri="{BB962C8B-B14F-4D97-AF65-F5344CB8AC3E}">
        <p14:creationId xmlns:p14="http://schemas.microsoft.com/office/powerpoint/2010/main" val="317718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B275D820-8F85-1110-CA27-5787B54D0D54}"/>
              </a:ext>
            </a:extLst>
          </p:cNvPr>
          <p:cNvSpPr>
            <a:spLocks noGrp="1"/>
          </p:cNvSpPr>
          <p:nvPr>
            <p:ph idx="1"/>
          </p:nvPr>
        </p:nvSpPr>
        <p:spPr>
          <a:xfrm>
            <a:off x="838200" y="477078"/>
            <a:ext cx="10515600" cy="5719379"/>
          </a:xfrm>
        </p:spPr>
        <p:txBody>
          <a:bodyPr>
            <a:normAutofit fontScale="85000" lnSpcReduction="20000"/>
          </a:bodyPr>
          <a:lstStyle/>
          <a:p>
            <a:pPr algn="l"/>
            <a:r>
              <a:rPr lang="ru-RU" sz="1800" b="0" i="0" u="sng" dirty="0">
                <a:solidFill>
                  <a:schemeClr val="accent6">
                    <a:lumMod val="25000"/>
                  </a:schemeClr>
                </a:solidFill>
                <a:effectLst/>
                <a:latin typeface="Times New Roman" panose="02020603050405020304" pitchFamily="18" charset="0"/>
                <a:cs typeface="Times New Roman" panose="02020603050405020304" pitchFamily="18" charset="0"/>
              </a:rPr>
              <a:t>Гигиена полости рта.</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Наиболее частыми причинами обращения к стоматологам являются заболевания пародонта и кариес. Причиной этому, в большинстве случаев, является неправильная гигиена полости рта или, вовсе, ее отсутствие. Частота встречаемости этих заболеваний среди взрослых - 98-100%.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Риск развития этих заболеваний можно значительно снизить, соблюдая элементарную гигиену полости рта.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Основной причиной развития кариеса является образование зубных отложений сразу после еды.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Основными средствами гигиены полости рта является зубная щетка и паста.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Зубная щетка является основным инструментом для удаления зубных отложений. Жесткость зубной щетки подбирается индивидуально, исходя из состояния зубов и десен.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Срок службы зубной щетки не более 3 месяцев. Использование щетки дольше положенного срока, способствует размножению на ней бактерий.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Помимо обычных зубных щеток существуют электрические, которые наиболее эффективно удаляют зубной налет и остатки пищи. Насадки на электрические зубные щетки также подлежат периодической замене.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Зубные пасты в зависимости от содержания биологически активных компонентов делятся на несколько видов: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препятствующие развитию кариеса;</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противовоспалительные;</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отбеливающие.</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1" i="0" dirty="0">
                <a:solidFill>
                  <a:schemeClr val="accent6">
                    <a:lumMod val="25000"/>
                  </a:schemeClr>
                </a:solidFill>
                <a:effectLst/>
                <a:latin typeface="Times New Roman" panose="02020603050405020304" pitchFamily="18" charset="0"/>
                <a:cs typeface="Times New Roman" panose="02020603050405020304" pitchFamily="18" charset="0"/>
              </a:rPr>
              <a:t>Как правильно чистить зубы?</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Зубы необходимо чистить не менее 2 раз в день в течение 3 минут и более.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После еды рекомендуется полоскать рот или использовать жевательную резинку без сахара, способствующую механическому удалению остатков пищи. Продолжительность использования жевательной резинки не должна превышать 5 минут.</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p:txBody>
      </p:sp>
      <p:sp>
        <p:nvSpPr>
          <p:cNvPr id="5" name="Номер слайда 4">
            <a:extLst>
              <a:ext uri="{FF2B5EF4-FFF2-40B4-BE49-F238E27FC236}">
                <a16:creationId xmlns:a16="http://schemas.microsoft.com/office/drawing/2014/main" id="{400EDFFB-6FE5-16BD-86A4-0D80012107E4}"/>
              </a:ext>
            </a:extLst>
          </p:cNvPr>
          <p:cNvSpPr>
            <a:spLocks noGrp="1"/>
          </p:cNvSpPr>
          <p:nvPr>
            <p:ph type="sldNum" sz="quarter" idx="11"/>
          </p:nvPr>
        </p:nvSpPr>
        <p:spPr/>
        <p:txBody>
          <a:bodyPr/>
          <a:lstStyle/>
          <a:p>
            <a:pPr rtl="0"/>
            <a:fld id="{294A09A9-5501-47C1-A89A-A340965A2BE2}" type="slidenum">
              <a:rPr lang="ru-RU" noProof="0" smtClean="0"/>
              <a:pPr rtl="0"/>
              <a:t>10</a:t>
            </a:fld>
            <a:endParaRPr lang="ru-RU" noProof="0"/>
          </a:p>
        </p:txBody>
      </p:sp>
    </p:spTree>
    <p:extLst>
      <p:ext uri="{BB962C8B-B14F-4D97-AF65-F5344CB8AC3E}">
        <p14:creationId xmlns:p14="http://schemas.microsoft.com/office/powerpoint/2010/main" val="3137500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F37D375-8720-A11D-BD0F-68AD6F31A49B}"/>
              </a:ext>
            </a:extLst>
          </p:cNvPr>
          <p:cNvSpPr>
            <a:spLocks noGrp="1"/>
          </p:cNvSpPr>
          <p:nvPr>
            <p:ph idx="1"/>
          </p:nvPr>
        </p:nvSpPr>
        <p:spPr>
          <a:xfrm>
            <a:off x="609600" y="2141192"/>
            <a:ext cx="10972800" cy="2575615"/>
          </a:xfrm>
        </p:spPr>
        <p:txBody>
          <a:bodyPr/>
          <a:lstStyle/>
          <a:p>
            <a:pPr algn="l"/>
            <a:r>
              <a:rPr lang="ru-RU" sz="1800" b="1" i="0" dirty="0">
                <a:solidFill>
                  <a:schemeClr val="accent6">
                    <a:lumMod val="25000"/>
                  </a:schemeClr>
                </a:solidFill>
                <a:effectLst/>
                <a:latin typeface="Times New Roman" panose="02020603050405020304" pitchFamily="18" charset="0"/>
                <a:cs typeface="Times New Roman" panose="02020603050405020304" pitchFamily="18" charset="0"/>
              </a:rPr>
              <a:t>Зубные щетки, зубные нити, зубочистки, межзубные ершики и насадки ирригатора являются предметами индивидуального использования.</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При появлении первых признаков заболевания зубов или десен незамедлительно обращайтесь к стоматологу.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Для профилактического осмотра посещайте стоматолога не реже двух раз в год.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endParaRPr lang="ru-RU" dirty="0"/>
          </a:p>
        </p:txBody>
      </p:sp>
      <p:sp>
        <p:nvSpPr>
          <p:cNvPr id="5" name="Номер слайда 4">
            <a:extLst>
              <a:ext uri="{FF2B5EF4-FFF2-40B4-BE49-F238E27FC236}">
                <a16:creationId xmlns:a16="http://schemas.microsoft.com/office/drawing/2014/main" id="{C810012E-F537-59CA-E57C-73029EA7E968}"/>
              </a:ext>
            </a:extLst>
          </p:cNvPr>
          <p:cNvSpPr>
            <a:spLocks noGrp="1"/>
          </p:cNvSpPr>
          <p:nvPr>
            <p:ph type="sldNum" sz="quarter" idx="11"/>
          </p:nvPr>
        </p:nvSpPr>
        <p:spPr/>
        <p:txBody>
          <a:bodyPr/>
          <a:lstStyle/>
          <a:p>
            <a:pPr rtl="0"/>
            <a:fld id="{294A09A9-5501-47C1-A89A-A340965A2BE2}" type="slidenum">
              <a:rPr lang="ru-RU" noProof="0" smtClean="0"/>
              <a:pPr rtl="0"/>
              <a:t>11</a:t>
            </a:fld>
            <a:endParaRPr lang="ru-RU" noProof="0"/>
          </a:p>
        </p:txBody>
      </p:sp>
    </p:spTree>
    <p:extLst>
      <p:ext uri="{BB962C8B-B14F-4D97-AF65-F5344CB8AC3E}">
        <p14:creationId xmlns:p14="http://schemas.microsoft.com/office/powerpoint/2010/main" val="92097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466FC8D-6C3A-2899-BBD7-73ECE553C7B9}"/>
              </a:ext>
            </a:extLst>
          </p:cNvPr>
          <p:cNvSpPr>
            <a:spLocks noGrp="1"/>
          </p:cNvSpPr>
          <p:nvPr>
            <p:ph type="title"/>
          </p:nvPr>
        </p:nvSpPr>
        <p:spPr/>
        <p:txBody>
          <a:bodyPr>
            <a:normAutofit/>
          </a:bodyPr>
          <a:lstStyle/>
          <a:p>
            <a:r>
              <a:rPr lang="ru-RU" b="1" i="0" dirty="0">
                <a:solidFill>
                  <a:schemeClr val="accent6">
                    <a:lumMod val="25000"/>
                  </a:schemeClr>
                </a:solidFill>
                <a:effectLst/>
                <a:latin typeface="Times New Roman" panose="02020603050405020304" pitchFamily="18" charset="0"/>
              </a:rPr>
              <a:t>Гигиена жилища.</a:t>
            </a:r>
            <a:endParaRPr lang="ru-RU" sz="8800" b="1" dirty="0">
              <a:solidFill>
                <a:schemeClr val="accent6">
                  <a:lumMod val="25000"/>
                </a:schemeClr>
              </a:solidFill>
            </a:endParaRPr>
          </a:p>
        </p:txBody>
      </p:sp>
      <p:sp>
        <p:nvSpPr>
          <p:cNvPr id="3" name="Объект 2">
            <a:extLst>
              <a:ext uri="{FF2B5EF4-FFF2-40B4-BE49-F238E27FC236}">
                <a16:creationId xmlns:a16="http://schemas.microsoft.com/office/drawing/2014/main" id="{79D6F1BC-CB02-45B2-6621-89232065ABE8}"/>
              </a:ext>
            </a:extLst>
          </p:cNvPr>
          <p:cNvSpPr>
            <a:spLocks noGrp="1"/>
          </p:cNvSpPr>
          <p:nvPr>
            <p:ph idx="1"/>
          </p:nvPr>
        </p:nvSpPr>
        <p:spPr/>
        <p:txBody>
          <a:bodyPr/>
          <a:lstStyle/>
          <a:p>
            <a:r>
              <a:rPr lang="ru-RU" b="0" i="0" dirty="0">
                <a:solidFill>
                  <a:schemeClr val="accent6">
                    <a:lumMod val="25000"/>
                  </a:schemeClr>
                </a:solidFill>
                <a:effectLst/>
                <a:latin typeface="Times New Roman" panose="02020603050405020304" pitchFamily="18" charset="0"/>
              </a:rPr>
              <a:t>Гигиена жилища необходима для поддержания и сохранения здоровья. соблюдение чистоты необходимо для уничтожения микробов, пыли, плесени, клещей, которые могут вызывать различные заболевания.</a:t>
            </a:r>
            <a:endParaRPr lang="ru-RU" dirty="0">
              <a:solidFill>
                <a:schemeClr val="accent6">
                  <a:lumMod val="25000"/>
                </a:schemeClr>
              </a:solidFill>
            </a:endParaRPr>
          </a:p>
        </p:txBody>
      </p:sp>
      <p:sp>
        <p:nvSpPr>
          <p:cNvPr id="5" name="Номер слайда 4">
            <a:extLst>
              <a:ext uri="{FF2B5EF4-FFF2-40B4-BE49-F238E27FC236}">
                <a16:creationId xmlns:a16="http://schemas.microsoft.com/office/drawing/2014/main" id="{B1C11EE2-BBAB-0C0E-04FB-D99B69A93E1E}"/>
              </a:ext>
            </a:extLst>
          </p:cNvPr>
          <p:cNvSpPr>
            <a:spLocks noGrp="1"/>
          </p:cNvSpPr>
          <p:nvPr>
            <p:ph type="sldNum" sz="quarter" idx="11"/>
          </p:nvPr>
        </p:nvSpPr>
        <p:spPr/>
        <p:txBody>
          <a:bodyPr/>
          <a:lstStyle/>
          <a:p>
            <a:pPr rtl="0"/>
            <a:fld id="{294A09A9-5501-47C1-A89A-A340965A2BE2}" type="slidenum">
              <a:rPr lang="ru-RU" noProof="0" smtClean="0"/>
              <a:pPr rtl="0"/>
              <a:t>12</a:t>
            </a:fld>
            <a:endParaRPr lang="ru-RU" noProof="0"/>
          </a:p>
        </p:txBody>
      </p:sp>
    </p:spTree>
    <p:extLst>
      <p:ext uri="{BB962C8B-B14F-4D97-AF65-F5344CB8AC3E}">
        <p14:creationId xmlns:p14="http://schemas.microsoft.com/office/powerpoint/2010/main" val="1831316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6855C35-75BA-B974-DCEB-2E9E54125070}"/>
              </a:ext>
            </a:extLst>
          </p:cNvPr>
          <p:cNvSpPr>
            <a:spLocks noGrp="1"/>
          </p:cNvSpPr>
          <p:nvPr>
            <p:ph type="title"/>
          </p:nvPr>
        </p:nvSpPr>
        <p:spPr>
          <a:xfrm>
            <a:off x="8202168" y="2766060"/>
            <a:ext cx="3749040" cy="1325880"/>
          </a:xfrm>
        </p:spPr>
        <p:txBody>
          <a:bodyPr>
            <a:normAutofit fontScale="90000"/>
          </a:bodyPr>
          <a:lstStyle/>
          <a:p>
            <a:r>
              <a:rPr lang="ru-RU" b="1" i="0" dirty="0">
                <a:solidFill>
                  <a:schemeClr val="accent6">
                    <a:lumMod val="25000"/>
                  </a:schemeClr>
                </a:solidFill>
                <a:effectLst/>
                <a:latin typeface="+mj-lt"/>
              </a:rPr>
              <a:t>Рациональное питание и его принципы</a:t>
            </a:r>
            <a:endParaRPr lang="ru-RU" dirty="0"/>
          </a:p>
        </p:txBody>
      </p:sp>
      <p:sp>
        <p:nvSpPr>
          <p:cNvPr id="3" name="Нижний колонтитул 2">
            <a:extLst>
              <a:ext uri="{FF2B5EF4-FFF2-40B4-BE49-F238E27FC236}">
                <a16:creationId xmlns:a16="http://schemas.microsoft.com/office/drawing/2014/main" id="{388CD767-912E-B5AD-1293-D78BDE56DBDF}"/>
              </a:ext>
            </a:extLst>
          </p:cNvPr>
          <p:cNvSpPr>
            <a:spLocks noGrp="1"/>
          </p:cNvSpPr>
          <p:nvPr>
            <p:ph type="ftr" sz="quarter" idx="11"/>
          </p:nvPr>
        </p:nvSpPr>
        <p:spPr/>
        <p:txBody>
          <a:bodyPr/>
          <a:lstStyle/>
          <a:p>
            <a:pPr rtl="0"/>
            <a:r>
              <a:rPr lang="ru-RU" noProof="0"/>
              <a:t>Заголовок презентации</a:t>
            </a:r>
          </a:p>
        </p:txBody>
      </p:sp>
      <p:sp>
        <p:nvSpPr>
          <p:cNvPr id="4" name="Номер слайда 3">
            <a:extLst>
              <a:ext uri="{FF2B5EF4-FFF2-40B4-BE49-F238E27FC236}">
                <a16:creationId xmlns:a16="http://schemas.microsoft.com/office/drawing/2014/main" id="{B56280D5-1F33-31C7-36C9-F1A6B3ADE9D9}"/>
              </a:ext>
            </a:extLst>
          </p:cNvPr>
          <p:cNvSpPr>
            <a:spLocks noGrp="1"/>
          </p:cNvSpPr>
          <p:nvPr>
            <p:ph type="sldNum" sz="quarter" idx="12"/>
          </p:nvPr>
        </p:nvSpPr>
        <p:spPr/>
        <p:txBody>
          <a:bodyPr/>
          <a:lstStyle/>
          <a:p>
            <a:pPr rtl="0"/>
            <a:fld id="{294A09A9-5501-47C1-A89A-A340965A2BE2}" type="slidenum">
              <a:rPr lang="ru-RU" noProof="0" smtClean="0"/>
              <a:t>13</a:t>
            </a:fld>
            <a:endParaRPr lang="ru-RU" noProof="0"/>
          </a:p>
        </p:txBody>
      </p:sp>
      <p:sp>
        <p:nvSpPr>
          <p:cNvPr id="6" name="Текст 5">
            <a:extLst>
              <a:ext uri="{FF2B5EF4-FFF2-40B4-BE49-F238E27FC236}">
                <a16:creationId xmlns:a16="http://schemas.microsoft.com/office/drawing/2014/main" id="{6499F086-ECEE-969F-1F85-DF94CE37DAD7}"/>
              </a:ext>
            </a:extLst>
          </p:cNvPr>
          <p:cNvSpPr>
            <a:spLocks noGrp="1"/>
          </p:cNvSpPr>
          <p:nvPr>
            <p:ph type="body" sz="quarter" idx="13"/>
          </p:nvPr>
        </p:nvSpPr>
        <p:spPr>
          <a:xfrm>
            <a:off x="1007166" y="1413211"/>
            <a:ext cx="4339689" cy="4242816"/>
          </a:xfrm>
        </p:spPr>
        <p:txBody>
          <a:bodyPr>
            <a:normAutofit fontScale="62500" lnSpcReduction="20000"/>
          </a:bodyPr>
          <a:lstStyle/>
          <a:p>
            <a:r>
              <a:rPr lang="ru-RU" dirty="0"/>
              <a:t>мяу</a:t>
            </a:r>
          </a:p>
        </p:txBody>
      </p:sp>
    </p:spTree>
    <p:extLst>
      <p:ext uri="{BB962C8B-B14F-4D97-AF65-F5344CB8AC3E}">
        <p14:creationId xmlns:p14="http://schemas.microsoft.com/office/powerpoint/2010/main" val="3194280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7D30FA32-81AE-9D69-A738-1C15E62791BF}"/>
              </a:ext>
            </a:extLst>
          </p:cNvPr>
          <p:cNvSpPr>
            <a:spLocks noGrp="1"/>
          </p:cNvSpPr>
          <p:nvPr>
            <p:ph idx="1"/>
          </p:nvPr>
        </p:nvSpPr>
        <p:spPr>
          <a:xfrm>
            <a:off x="838200" y="331304"/>
            <a:ext cx="10515600" cy="6025046"/>
          </a:xfrm>
        </p:spPr>
        <p:txBody>
          <a:bodyPr>
            <a:normAutofit fontScale="92500" lnSpcReduction="10000"/>
          </a:bodyPr>
          <a:lstStyle/>
          <a:p>
            <a:pPr algn="l"/>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Правила гигиены:</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В квартире должно быть сухо, тепло и просторно;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Жилище должно быть хорошо освещенным солнечным светом;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В одной спальне должно размещаться не более 2 человек;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После сна необходимо проветривать постель, только после этого ее заправлять;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Кухня должна быть изолирована от жилой зоны;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Ежедневная влажная уборка и уборка пыли, в противном случае есть риск развития аллергических заболеваний или заболеваний органов дыхания;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Сантехника должна обрабатываться дезинфицирующими средствами ежедневно;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Частые проветривания;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Раз в неделю - генеральная уборка;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Оптимальная температура воздуха в жилом помещении 18-23 </a:t>
            </a:r>
            <a:r>
              <a:rPr lang="ru-RU" sz="2400" b="0" i="0" baseline="30000" dirty="0" err="1">
                <a:solidFill>
                  <a:schemeClr val="accent6">
                    <a:lumMod val="25000"/>
                  </a:schemeClr>
                </a:solidFill>
                <a:effectLst/>
                <a:latin typeface="Times New Roman" panose="02020603050405020304" pitchFamily="18" charset="0"/>
                <a:cs typeface="Times New Roman" panose="02020603050405020304" pitchFamily="18" charset="0"/>
              </a:rPr>
              <a:t>о</a:t>
            </a:r>
            <a:r>
              <a:rPr lang="ru-RU" sz="2400" b="0" i="0" dirty="0" err="1">
                <a:solidFill>
                  <a:schemeClr val="accent6">
                    <a:lumMod val="25000"/>
                  </a:schemeClr>
                </a:solidFill>
                <a:effectLst/>
                <a:latin typeface="Times New Roman" panose="02020603050405020304" pitchFamily="18" charset="0"/>
                <a:cs typeface="Times New Roman" panose="02020603050405020304" pitchFamily="18" charset="0"/>
              </a:rPr>
              <a:t>С</a:t>
            </a: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 влажность - 40-60%;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Своевременная борьба с мухами, тараканами и другими насекомыми;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2400" b="0" i="0" dirty="0">
                <a:solidFill>
                  <a:schemeClr val="accent6">
                    <a:lumMod val="25000"/>
                  </a:schemeClr>
                </a:solidFill>
                <a:effectLst/>
                <a:latin typeface="Times New Roman" panose="02020603050405020304" pitchFamily="18" charset="0"/>
                <a:cs typeface="Times New Roman" panose="02020603050405020304" pitchFamily="18" charset="0"/>
              </a:rPr>
              <a:t>Ежедневно выбрасывать мусор. </a:t>
            </a:r>
            <a:endParaRPr lang="ru-RU" sz="3600" b="0" i="0" dirty="0">
              <a:solidFill>
                <a:schemeClr val="accent6">
                  <a:lumMod val="25000"/>
                </a:schemeClr>
              </a:solidFill>
              <a:effectLst/>
              <a:latin typeface="Times New Roman" panose="02020603050405020304" pitchFamily="18" charset="0"/>
              <a:cs typeface="Times New Roman" panose="02020603050405020304" pitchFamily="18" charset="0"/>
            </a:endParaRPr>
          </a:p>
          <a:p>
            <a:endParaRPr lang="ru-RU" dirty="0"/>
          </a:p>
        </p:txBody>
      </p:sp>
      <p:sp>
        <p:nvSpPr>
          <p:cNvPr id="5" name="Номер слайда 4">
            <a:extLst>
              <a:ext uri="{FF2B5EF4-FFF2-40B4-BE49-F238E27FC236}">
                <a16:creationId xmlns:a16="http://schemas.microsoft.com/office/drawing/2014/main" id="{4B9FF674-2A69-54EF-D4F1-1C7DEA960F81}"/>
              </a:ext>
            </a:extLst>
          </p:cNvPr>
          <p:cNvSpPr>
            <a:spLocks noGrp="1"/>
          </p:cNvSpPr>
          <p:nvPr>
            <p:ph type="sldNum" sz="quarter" idx="11"/>
          </p:nvPr>
        </p:nvSpPr>
        <p:spPr/>
        <p:txBody>
          <a:bodyPr/>
          <a:lstStyle/>
          <a:p>
            <a:pPr rtl="0"/>
            <a:fld id="{294A09A9-5501-47C1-A89A-A340965A2BE2}" type="slidenum">
              <a:rPr lang="ru-RU" noProof="0" smtClean="0"/>
              <a:pPr rtl="0"/>
              <a:t>14</a:t>
            </a:fld>
            <a:endParaRPr lang="ru-RU" noProof="0"/>
          </a:p>
        </p:txBody>
      </p:sp>
    </p:spTree>
    <p:extLst>
      <p:ext uri="{BB962C8B-B14F-4D97-AF65-F5344CB8AC3E}">
        <p14:creationId xmlns:p14="http://schemas.microsoft.com/office/powerpoint/2010/main" val="12076440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28BAC6F-32DF-2CC0-A81B-9BFCB46967CE}"/>
              </a:ext>
            </a:extLst>
          </p:cNvPr>
          <p:cNvSpPr>
            <a:spLocks noGrp="1"/>
          </p:cNvSpPr>
          <p:nvPr>
            <p:ph type="title"/>
          </p:nvPr>
        </p:nvSpPr>
        <p:spPr/>
        <p:txBody>
          <a:bodyPr>
            <a:normAutofit/>
          </a:bodyPr>
          <a:lstStyle/>
          <a:p>
            <a:r>
              <a:rPr lang="ru-RU" b="1" i="0" dirty="0">
                <a:solidFill>
                  <a:schemeClr val="accent6">
                    <a:lumMod val="25000"/>
                  </a:schemeClr>
                </a:solidFill>
                <a:effectLst/>
                <a:latin typeface="+mj-lt"/>
              </a:rPr>
              <a:t>Рациональное питание и его принципы</a:t>
            </a:r>
            <a:endParaRPr lang="ru-RU" dirty="0">
              <a:solidFill>
                <a:schemeClr val="accent6">
                  <a:lumMod val="25000"/>
                </a:schemeClr>
              </a:solidFill>
              <a:latin typeface="+mj-lt"/>
            </a:endParaRPr>
          </a:p>
        </p:txBody>
      </p:sp>
      <p:sp>
        <p:nvSpPr>
          <p:cNvPr id="3" name="Объект 2">
            <a:extLst>
              <a:ext uri="{FF2B5EF4-FFF2-40B4-BE49-F238E27FC236}">
                <a16:creationId xmlns:a16="http://schemas.microsoft.com/office/drawing/2014/main" id="{946B3BC6-6508-BCED-F85A-4DE117BCB0D8}"/>
              </a:ext>
            </a:extLst>
          </p:cNvPr>
          <p:cNvSpPr>
            <a:spLocks noGrp="1"/>
          </p:cNvSpPr>
          <p:nvPr>
            <p:ph idx="1"/>
          </p:nvPr>
        </p:nvSpPr>
        <p:spPr/>
        <p:txBody>
          <a:bodyPr/>
          <a:lstStyle/>
          <a:p>
            <a:r>
              <a:rPr lang="ru-RU" b="0" i="0" dirty="0">
                <a:solidFill>
                  <a:schemeClr val="accent6">
                    <a:lumMod val="25000"/>
                  </a:schemeClr>
                </a:solidFill>
                <a:effectLst/>
                <a:latin typeface="+mn-lt"/>
              </a:rPr>
              <a:t>Рациональное питание – это питание, достаточное в количественном отношении и полноценное в качественном, удовлетворяющее энергетические, пластические и другие потребности организма и обеспечивающее необходимый уровень обмена веществ. Рациональное питание строится с учетом пола, возраста, характера трудовой деятельности, климатических условий, национальных и индивидуальных особенностей.</a:t>
            </a:r>
            <a:endParaRPr lang="ru-RU" dirty="0">
              <a:solidFill>
                <a:schemeClr val="accent6">
                  <a:lumMod val="25000"/>
                </a:schemeClr>
              </a:solidFill>
              <a:latin typeface="+mn-lt"/>
            </a:endParaRPr>
          </a:p>
        </p:txBody>
      </p:sp>
      <p:sp>
        <p:nvSpPr>
          <p:cNvPr id="5" name="Номер слайда 4">
            <a:extLst>
              <a:ext uri="{FF2B5EF4-FFF2-40B4-BE49-F238E27FC236}">
                <a16:creationId xmlns:a16="http://schemas.microsoft.com/office/drawing/2014/main" id="{98AE1C35-31C3-0724-66E6-404D6D2851EE}"/>
              </a:ext>
            </a:extLst>
          </p:cNvPr>
          <p:cNvSpPr>
            <a:spLocks noGrp="1"/>
          </p:cNvSpPr>
          <p:nvPr>
            <p:ph type="sldNum" sz="quarter" idx="11"/>
          </p:nvPr>
        </p:nvSpPr>
        <p:spPr/>
        <p:txBody>
          <a:bodyPr/>
          <a:lstStyle/>
          <a:p>
            <a:pPr rtl="0"/>
            <a:fld id="{294A09A9-5501-47C1-A89A-A340965A2BE2}" type="slidenum">
              <a:rPr lang="ru-RU" noProof="0" smtClean="0"/>
              <a:pPr rtl="0"/>
              <a:t>15</a:t>
            </a:fld>
            <a:endParaRPr lang="ru-RU" noProof="0"/>
          </a:p>
        </p:txBody>
      </p:sp>
    </p:spTree>
    <p:extLst>
      <p:ext uri="{BB962C8B-B14F-4D97-AF65-F5344CB8AC3E}">
        <p14:creationId xmlns:p14="http://schemas.microsoft.com/office/powerpoint/2010/main" val="20351287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D04117-6650-2659-7401-905C7FD05082}"/>
              </a:ext>
            </a:extLst>
          </p:cNvPr>
          <p:cNvSpPr>
            <a:spLocks noGrp="1"/>
          </p:cNvSpPr>
          <p:nvPr>
            <p:ph type="title"/>
          </p:nvPr>
        </p:nvSpPr>
        <p:spPr/>
        <p:txBody>
          <a:bodyPr>
            <a:normAutofit/>
          </a:bodyPr>
          <a:lstStyle/>
          <a:p>
            <a:r>
              <a:rPr lang="ru-RU" sz="3200" b="1" i="0" dirty="0">
                <a:solidFill>
                  <a:schemeClr val="accent6">
                    <a:lumMod val="25000"/>
                  </a:schemeClr>
                </a:solidFill>
                <a:effectLst/>
                <a:latin typeface="+mj-lt"/>
              </a:rPr>
              <a:t>Основные принципы рационального питания.</a:t>
            </a:r>
            <a:endParaRPr lang="ru-RU" sz="6600" dirty="0">
              <a:solidFill>
                <a:schemeClr val="accent6">
                  <a:lumMod val="25000"/>
                </a:schemeClr>
              </a:solidFill>
              <a:latin typeface="+mj-lt"/>
            </a:endParaRPr>
          </a:p>
        </p:txBody>
      </p:sp>
      <p:sp>
        <p:nvSpPr>
          <p:cNvPr id="3" name="Объект 2">
            <a:extLst>
              <a:ext uri="{FF2B5EF4-FFF2-40B4-BE49-F238E27FC236}">
                <a16:creationId xmlns:a16="http://schemas.microsoft.com/office/drawing/2014/main" id="{7C8F8F5A-D178-1181-1CFF-5D31E8880850}"/>
              </a:ext>
            </a:extLst>
          </p:cNvPr>
          <p:cNvSpPr>
            <a:spLocks noGrp="1"/>
          </p:cNvSpPr>
          <p:nvPr>
            <p:ph idx="1"/>
          </p:nvPr>
        </p:nvSpPr>
        <p:spPr/>
        <p:txBody>
          <a:bodyPr>
            <a:normAutofit fontScale="92500" lnSpcReduction="20000"/>
          </a:bodyPr>
          <a:lstStyle/>
          <a:p>
            <a:r>
              <a:rPr lang="ru-RU" b="0" i="0" dirty="0">
                <a:solidFill>
                  <a:schemeClr val="accent6">
                    <a:lumMod val="25000"/>
                  </a:schemeClr>
                </a:solidFill>
                <a:effectLst/>
                <a:latin typeface="+mn-lt"/>
              </a:rPr>
              <a:t>В течение всей жизни в организме человека непрерывно совершается обмен веществ и энергии.</a:t>
            </a:r>
          </a:p>
          <a:p>
            <a:r>
              <a:rPr lang="ru-RU" b="0" i="0" dirty="0">
                <a:solidFill>
                  <a:schemeClr val="accent6">
                    <a:lumMod val="25000"/>
                  </a:schemeClr>
                </a:solidFill>
                <a:effectLst/>
                <a:latin typeface="+mn-lt"/>
              </a:rPr>
              <a:t>Источником необходимых организму строительных материалов и энергии являются питательные вещества, поступающие из внешней среды в основном с пищей.</a:t>
            </a:r>
            <a:endParaRPr lang="ru-RU" dirty="0">
              <a:solidFill>
                <a:schemeClr val="accent6">
                  <a:lumMod val="25000"/>
                </a:schemeClr>
              </a:solidFill>
              <a:latin typeface="+mn-lt"/>
            </a:endParaRPr>
          </a:p>
          <a:p>
            <a:r>
              <a:rPr lang="ru-RU" b="0" i="0" dirty="0">
                <a:solidFill>
                  <a:schemeClr val="accent6">
                    <a:lumMod val="25000"/>
                  </a:schemeClr>
                </a:solidFill>
                <a:effectLst/>
                <a:latin typeface="+mn-lt"/>
              </a:rPr>
              <a:t>Если пища не поступает в организм, человек чувствует голод. Но голод, к сожалению, не подскажет, какие питательные вещества и в каком количестве необходимы человеку.</a:t>
            </a:r>
          </a:p>
          <a:p>
            <a:r>
              <a:rPr lang="ru-RU" b="0" i="0" dirty="0">
                <a:solidFill>
                  <a:schemeClr val="accent6">
                    <a:lumMod val="25000"/>
                  </a:schemeClr>
                </a:solidFill>
                <a:effectLst/>
                <a:latin typeface="+mn-lt"/>
              </a:rPr>
              <a:t>Мы часто употребляем в пищу то, что вкусно, что можно быстро приготовить, и не очень задумываемся о полезности и доброкачественности употребляемых продуктов.</a:t>
            </a:r>
          </a:p>
          <a:p>
            <a:r>
              <a:rPr lang="ru-RU" b="0" i="0" dirty="0">
                <a:solidFill>
                  <a:schemeClr val="accent6">
                    <a:lumMod val="25000"/>
                  </a:schemeClr>
                </a:solidFill>
                <a:effectLst/>
                <a:latin typeface="+mn-lt"/>
              </a:rPr>
              <a:t>Биологическая ценность пищи определяется содержанием в ней необходимых организму незаменимых пищевых веществ – белков, жиров, углеводов, витаминов, минеральных солей.</a:t>
            </a:r>
            <a:endParaRPr lang="ru-RU" dirty="0">
              <a:solidFill>
                <a:schemeClr val="accent6">
                  <a:lumMod val="25000"/>
                </a:schemeClr>
              </a:solidFill>
              <a:latin typeface="+mn-lt"/>
            </a:endParaRPr>
          </a:p>
        </p:txBody>
      </p:sp>
      <p:sp>
        <p:nvSpPr>
          <p:cNvPr id="5" name="Номер слайда 4">
            <a:extLst>
              <a:ext uri="{FF2B5EF4-FFF2-40B4-BE49-F238E27FC236}">
                <a16:creationId xmlns:a16="http://schemas.microsoft.com/office/drawing/2014/main" id="{2E2AB200-EA25-DA13-483A-BBC92BF1E598}"/>
              </a:ext>
            </a:extLst>
          </p:cNvPr>
          <p:cNvSpPr>
            <a:spLocks noGrp="1"/>
          </p:cNvSpPr>
          <p:nvPr>
            <p:ph type="sldNum" sz="quarter" idx="11"/>
          </p:nvPr>
        </p:nvSpPr>
        <p:spPr/>
        <p:txBody>
          <a:bodyPr/>
          <a:lstStyle/>
          <a:p>
            <a:pPr rtl="0"/>
            <a:fld id="{294A09A9-5501-47C1-A89A-A340965A2BE2}" type="slidenum">
              <a:rPr lang="ru-RU" noProof="0" smtClean="0"/>
              <a:pPr rtl="0"/>
              <a:t>16</a:t>
            </a:fld>
            <a:endParaRPr lang="ru-RU" noProof="0"/>
          </a:p>
        </p:txBody>
      </p:sp>
    </p:spTree>
    <p:extLst>
      <p:ext uri="{BB962C8B-B14F-4D97-AF65-F5344CB8AC3E}">
        <p14:creationId xmlns:p14="http://schemas.microsoft.com/office/powerpoint/2010/main" val="31956550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91374F2-AAB9-D7F7-373D-0ECBC5056B47}"/>
              </a:ext>
            </a:extLst>
          </p:cNvPr>
          <p:cNvSpPr>
            <a:spLocks noGrp="1"/>
          </p:cNvSpPr>
          <p:nvPr>
            <p:ph idx="1"/>
          </p:nvPr>
        </p:nvSpPr>
        <p:spPr>
          <a:xfrm>
            <a:off x="838200" y="503583"/>
            <a:ext cx="10515600" cy="5692874"/>
          </a:xfrm>
        </p:spPr>
        <p:txBody>
          <a:bodyPr>
            <a:normAutofit lnSpcReduction="10000"/>
          </a:bodyPr>
          <a:lstStyle/>
          <a:p>
            <a:r>
              <a:rPr lang="ru-RU" b="0" i="0" dirty="0">
                <a:solidFill>
                  <a:schemeClr val="accent6">
                    <a:lumMod val="25000"/>
                  </a:schemeClr>
                </a:solidFill>
                <a:effectLst/>
                <a:latin typeface="+mn-lt"/>
              </a:rPr>
              <a:t>Для нормальной жизнедеятельности человека требуется не только снабжение его адекватным (соответственно нуждам организма) количеством энергии и пищевых веществ, но и соблюдение определенных взаимоотношений между многочисленными факторами питания, каждому из которых принадлежит специфическая роль в обмене веществ.</a:t>
            </a:r>
          </a:p>
          <a:p>
            <a:r>
              <a:rPr lang="ru-RU" b="0" i="0" dirty="0">
                <a:solidFill>
                  <a:schemeClr val="accent6">
                    <a:lumMod val="25000"/>
                  </a:schemeClr>
                </a:solidFill>
                <a:effectLst/>
                <a:latin typeface="+mn-lt"/>
              </a:rPr>
              <a:t>Питание, характеризующееся оптимальным соотношением пищевых веществ, называется сбалансированным.</a:t>
            </a:r>
            <a:endParaRPr lang="ru-RU" dirty="0">
              <a:solidFill>
                <a:schemeClr val="accent6">
                  <a:lumMod val="25000"/>
                </a:schemeClr>
              </a:solidFill>
              <a:latin typeface="+mn-lt"/>
            </a:endParaRPr>
          </a:p>
          <a:p>
            <a:r>
              <a:rPr lang="ru-RU" b="0" i="0" dirty="0">
                <a:solidFill>
                  <a:schemeClr val="accent6">
                    <a:lumMod val="25000"/>
                  </a:schemeClr>
                </a:solidFill>
                <a:effectLst/>
                <a:latin typeface="+mn-lt"/>
              </a:rPr>
              <a:t>Сбалансированное питание предусматривает оптимальное для организма человека соотношение в суточном рационе белков, аминокислот, жиров, жирных кислот, углеводов, витаминов. </a:t>
            </a:r>
          </a:p>
          <a:p>
            <a:r>
              <a:rPr lang="ru-RU" b="0" i="0" dirty="0">
                <a:solidFill>
                  <a:schemeClr val="accent6">
                    <a:lumMod val="25000"/>
                  </a:schemeClr>
                </a:solidFill>
                <a:effectLst/>
                <a:latin typeface="+mn-lt"/>
              </a:rPr>
              <a:t>Согласно формуле сбалансированного питания, соотношение белков, жиров и углеводов должно составлять 1:1,2:4,6 (при тяжелом физическом труде – 1:1:5; в пожилом возрасте – 1:0,8:3).</a:t>
            </a:r>
            <a:endParaRPr lang="ru-RU" dirty="0">
              <a:solidFill>
                <a:schemeClr val="accent6">
                  <a:lumMod val="25000"/>
                </a:schemeClr>
              </a:solidFill>
              <a:latin typeface="+mn-lt"/>
            </a:endParaRPr>
          </a:p>
        </p:txBody>
      </p:sp>
      <p:sp>
        <p:nvSpPr>
          <p:cNvPr id="5" name="Номер слайда 4">
            <a:extLst>
              <a:ext uri="{FF2B5EF4-FFF2-40B4-BE49-F238E27FC236}">
                <a16:creationId xmlns:a16="http://schemas.microsoft.com/office/drawing/2014/main" id="{94C0A638-9223-E3AF-CB3E-88ADD2C8AF52}"/>
              </a:ext>
            </a:extLst>
          </p:cNvPr>
          <p:cNvSpPr>
            <a:spLocks noGrp="1"/>
          </p:cNvSpPr>
          <p:nvPr>
            <p:ph type="sldNum" sz="quarter" idx="11"/>
          </p:nvPr>
        </p:nvSpPr>
        <p:spPr/>
        <p:txBody>
          <a:bodyPr/>
          <a:lstStyle/>
          <a:p>
            <a:pPr rtl="0"/>
            <a:fld id="{294A09A9-5501-47C1-A89A-A340965A2BE2}" type="slidenum">
              <a:rPr lang="ru-RU" noProof="0" smtClean="0"/>
              <a:pPr rtl="0"/>
              <a:t>17</a:t>
            </a:fld>
            <a:endParaRPr lang="ru-RU" noProof="0"/>
          </a:p>
        </p:txBody>
      </p:sp>
    </p:spTree>
    <p:extLst>
      <p:ext uri="{BB962C8B-B14F-4D97-AF65-F5344CB8AC3E}">
        <p14:creationId xmlns:p14="http://schemas.microsoft.com/office/powerpoint/2010/main" val="14597339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054CCD97-C867-AC31-C7AF-ADEABEEB25E9}"/>
              </a:ext>
            </a:extLst>
          </p:cNvPr>
          <p:cNvSpPr>
            <a:spLocks noGrp="1"/>
          </p:cNvSpPr>
          <p:nvPr>
            <p:ph idx="1"/>
          </p:nvPr>
        </p:nvSpPr>
        <p:spPr>
          <a:xfrm>
            <a:off x="609600" y="714237"/>
            <a:ext cx="10972800" cy="5642113"/>
          </a:xfrm>
        </p:spPr>
        <p:txBody>
          <a:bodyPr/>
          <a:lstStyle/>
          <a:p>
            <a:r>
              <a:rPr lang="ru-RU" b="0" i="0" dirty="0">
                <a:solidFill>
                  <a:schemeClr val="accent6">
                    <a:lumMod val="25000"/>
                  </a:schemeClr>
                </a:solidFill>
                <a:effectLst/>
                <a:latin typeface="+mn-lt"/>
              </a:rPr>
              <a:t>Источниками пищевых веществ являются продукты питания животного и растительного происхождения, которые условно разделяют на несколько основных групп.</a:t>
            </a:r>
          </a:p>
          <a:p>
            <a:r>
              <a:rPr lang="ru-RU" b="0" i="0" dirty="0">
                <a:solidFill>
                  <a:schemeClr val="accent6">
                    <a:lumMod val="25000"/>
                  </a:schemeClr>
                </a:solidFill>
                <a:effectLst/>
                <a:latin typeface="+mn-lt"/>
              </a:rPr>
              <a:t>Первая группа включает молоко и молочные продукты (творог, сыры, кефир, простоквашу, ацидофилин, сливки и др.);</a:t>
            </a:r>
            <a:endParaRPr lang="ru-RU" dirty="0">
              <a:solidFill>
                <a:schemeClr val="accent6">
                  <a:lumMod val="25000"/>
                </a:schemeClr>
              </a:solidFill>
              <a:latin typeface="+mn-lt"/>
            </a:endParaRPr>
          </a:p>
          <a:p>
            <a:r>
              <a:rPr lang="ru-RU" b="0" i="0" dirty="0">
                <a:solidFill>
                  <a:schemeClr val="accent6">
                    <a:lumMod val="25000"/>
                  </a:schemeClr>
                </a:solidFill>
                <a:effectLst/>
                <a:latin typeface="+mn-lt"/>
              </a:rPr>
              <a:t>Первая группа включает молоко и молочные продукты (творог, сыры, кефир, простоквашу, ацидофилин, сливки и др.);</a:t>
            </a:r>
          </a:p>
          <a:p>
            <a:r>
              <a:rPr lang="ru-RU" b="0" i="0" dirty="0">
                <a:solidFill>
                  <a:schemeClr val="accent6">
                    <a:lumMod val="25000"/>
                  </a:schemeClr>
                </a:solidFill>
                <a:effectLst/>
                <a:latin typeface="+mn-lt"/>
              </a:rPr>
              <a:t>третья – хлебобулочные, макаронные и кондитерские изделия, крупы, сахар, картофель; четвертая – жиры;</a:t>
            </a:r>
            <a:endParaRPr lang="ru-RU" dirty="0">
              <a:solidFill>
                <a:schemeClr val="accent6">
                  <a:lumMod val="25000"/>
                </a:schemeClr>
              </a:solidFill>
              <a:latin typeface="+mn-lt"/>
            </a:endParaRPr>
          </a:p>
          <a:p>
            <a:r>
              <a:rPr lang="ru-RU" b="0" i="0" dirty="0">
                <a:solidFill>
                  <a:schemeClr val="accent6">
                    <a:lumMod val="25000"/>
                  </a:schemeClr>
                </a:solidFill>
                <a:effectLst/>
                <a:latin typeface="+mn-lt"/>
              </a:rPr>
              <a:t>четвертая – овощи, фрукты, ягоды, зелень;</a:t>
            </a:r>
          </a:p>
          <a:p>
            <a:r>
              <a:rPr lang="ru-RU" b="0" i="0" dirty="0">
                <a:solidFill>
                  <a:schemeClr val="accent6">
                    <a:lumMod val="25000"/>
                  </a:schemeClr>
                </a:solidFill>
                <a:effectLst/>
                <a:latin typeface="+mn-lt"/>
              </a:rPr>
              <a:t>пятая – пряности, чай, кофе и какао.</a:t>
            </a:r>
            <a:endParaRPr lang="ru-RU" dirty="0">
              <a:solidFill>
                <a:schemeClr val="accent6">
                  <a:lumMod val="25000"/>
                </a:schemeClr>
              </a:solidFill>
              <a:latin typeface="+mn-lt"/>
            </a:endParaRPr>
          </a:p>
        </p:txBody>
      </p:sp>
      <p:sp>
        <p:nvSpPr>
          <p:cNvPr id="5" name="Номер слайда 4">
            <a:extLst>
              <a:ext uri="{FF2B5EF4-FFF2-40B4-BE49-F238E27FC236}">
                <a16:creationId xmlns:a16="http://schemas.microsoft.com/office/drawing/2014/main" id="{0B970A8F-6392-6B89-1F40-E3043974BA21}"/>
              </a:ext>
            </a:extLst>
          </p:cNvPr>
          <p:cNvSpPr>
            <a:spLocks noGrp="1"/>
          </p:cNvSpPr>
          <p:nvPr>
            <p:ph type="sldNum" sz="quarter" idx="11"/>
          </p:nvPr>
        </p:nvSpPr>
        <p:spPr/>
        <p:txBody>
          <a:bodyPr/>
          <a:lstStyle/>
          <a:p>
            <a:pPr rtl="0"/>
            <a:fld id="{294A09A9-5501-47C1-A89A-A340965A2BE2}" type="slidenum">
              <a:rPr lang="ru-RU" noProof="0" smtClean="0"/>
              <a:pPr rtl="0"/>
              <a:t>18</a:t>
            </a:fld>
            <a:endParaRPr lang="ru-RU" noProof="0"/>
          </a:p>
        </p:txBody>
      </p:sp>
    </p:spTree>
    <p:extLst>
      <p:ext uri="{BB962C8B-B14F-4D97-AF65-F5344CB8AC3E}">
        <p14:creationId xmlns:p14="http://schemas.microsoft.com/office/powerpoint/2010/main" val="3906451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3155119-C0EA-472A-33E2-560C4C5924E5}"/>
              </a:ext>
            </a:extLst>
          </p:cNvPr>
          <p:cNvSpPr>
            <a:spLocks noGrp="1"/>
          </p:cNvSpPr>
          <p:nvPr>
            <p:ph idx="1"/>
          </p:nvPr>
        </p:nvSpPr>
        <p:spPr>
          <a:xfrm>
            <a:off x="838200" y="583096"/>
            <a:ext cx="10515600" cy="5613361"/>
          </a:xfrm>
        </p:spPr>
        <p:txBody>
          <a:bodyPr>
            <a:normAutofit fontScale="92500" lnSpcReduction="10000"/>
          </a:bodyPr>
          <a:lstStyle/>
          <a:p>
            <a:r>
              <a:rPr lang="ru-RU" b="0" i="0" dirty="0">
                <a:solidFill>
                  <a:schemeClr val="accent6">
                    <a:lumMod val="25000"/>
                  </a:schemeClr>
                </a:solidFill>
                <a:effectLst/>
                <a:latin typeface="+mn-lt"/>
              </a:rPr>
              <a:t>Каждая группа продуктов, являясь уникальной по своему составу, участвует в преимущественном снабжении организма определенными веществами. Поэтому одним из основных правил рационального питания является разнообразие. Разнообразие продуктов питания в рационе положительно влияет на его пищевую ценность, так как различные продукты дополняют друг друга недостающими компонентами. Кроме того, разнообразное питание способствует лучшему усвоению пищи. Немаловажную роль играет режим питания: кратность и время приема пищи в течение дня, распределение её по </a:t>
            </a:r>
            <a:r>
              <a:rPr lang="ru-RU" b="0" i="0" dirty="0" err="1">
                <a:solidFill>
                  <a:schemeClr val="accent6">
                    <a:lumMod val="25000"/>
                  </a:schemeClr>
                </a:solidFill>
                <a:effectLst/>
                <a:latin typeface="+mn-lt"/>
              </a:rPr>
              <a:t>энергоценности</a:t>
            </a:r>
            <a:r>
              <a:rPr lang="ru-RU" b="0" i="0" dirty="0">
                <a:solidFill>
                  <a:schemeClr val="accent6">
                    <a:lumMod val="25000"/>
                  </a:schemeClr>
                </a:solidFill>
                <a:effectLst/>
                <a:latin typeface="+mn-lt"/>
              </a:rPr>
              <a:t> и объёму. Режим питания зависит от распорядка дня, характера трудовой деятельности и климатических условий. Для нормального пищеварения большое значение имеет регулярность приёма пищи.  Если человек принимает пищу всегда в одно и то же время, то у него вырабатывается рефлекс на выделение в это время желудочного сока и создаются условия для лучшего переваривания её. Необходимо, чтобы промежутки между приемами пищи не превышали 4-5 часов. Наиболее благоприятно четырехразовое питание.</a:t>
            </a:r>
            <a:endParaRPr lang="ru-RU" dirty="0">
              <a:solidFill>
                <a:schemeClr val="accent6">
                  <a:lumMod val="25000"/>
                </a:schemeClr>
              </a:solidFill>
              <a:latin typeface="+mn-lt"/>
            </a:endParaRPr>
          </a:p>
        </p:txBody>
      </p:sp>
      <p:sp>
        <p:nvSpPr>
          <p:cNvPr id="5" name="Номер слайда 4">
            <a:extLst>
              <a:ext uri="{FF2B5EF4-FFF2-40B4-BE49-F238E27FC236}">
                <a16:creationId xmlns:a16="http://schemas.microsoft.com/office/drawing/2014/main" id="{0BB43A9A-D260-06E3-6CA4-22FF166D6B11}"/>
              </a:ext>
            </a:extLst>
          </p:cNvPr>
          <p:cNvSpPr>
            <a:spLocks noGrp="1"/>
          </p:cNvSpPr>
          <p:nvPr>
            <p:ph type="sldNum" sz="quarter" idx="11"/>
          </p:nvPr>
        </p:nvSpPr>
        <p:spPr/>
        <p:txBody>
          <a:bodyPr/>
          <a:lstStyle/>
          <a:p>
            <a:pPr rtl="0"/>
            <a:fld id="{294A09A9-5501-47C1-A89A-A340965A2BE2}" type="slidenum">
              <a:rPr lang="ru-RU" noProof="0" smtClean="0"/>
              <a:pPr rtl="0"/>
              <a:t>19</a:t>
            </a:fld>
            <a:endParaRPr lang="ru-RU" noProof="0"/>
          </a:p>
        </p:txBody>
      </p:sp>
    </p:spTree>
    <p:extLst>
      <p:ext uri="{BB962C8B-B14F-4D97-AF65-F5344CB8AC3E}">
        <p14:creationId xmlns:p14="http://schemas.microsoft.com/office/powerpoint/2010/main" val="469463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12DF434-28DB-4621-A497-D62C41CE0419}"/>
              </a:ext>
            </a:extLst>
          </p:cNvPr>
          <p:cNvSpPr>
            <a:spLocks noGrp="1"/>
          </p:cNvSpPr>
          <p:nvPr>
            <p:ph type="title"/>
          </p:nvPr>
        </p:nvSpPr>
        <p:spPr/>
        <p:txBody>
          <a:bodyPr rtlCol="0">
            <a:normAutofit/>
          </a:bodyPr>
          <a:lstStyle>
            <a:defPPr>
              <a:defRPr lang="ru-MO"/>
            </a:defPPr>
          </a:lstStyle>
          <a:p>
            <a:pPr rtl="0"/>
            <a:r>
              <a:rPr lang="ru-RU" dirty="0">
                <a:solidFill>
                  <a:schemeClr val="accent3"/>
                </a:solidFill>
                <a:cs typeface="Times New Roman"/>
              </a:rPr>
              <a:t>План</a:t>
            </a:r>
          </a:p>
        </p:txBody>
      </p:sp>
      <p:sp>
        <p:nvSpPr>
          <p:cNvPr id="4" name="Текст 3">
            <a:extLst>
              <a:ext uri="{FF2B5EF4-FFF2-40B4-BE49-F238E27FC236}">
                <a16:creationId xmlns:a16="http://schemas.microsoft.com/office/drawing/2014/main" id="{7090AC0D-F624-B281-1AB5-687E5F6B3291}"/>
              </a:ext>
            </a:extLst>
          </p:cNvPr>
          <p:cNvSpPr>
            <a:spLocks noGrp="1"/>
          </p:cNvSpPr>
          <p:nvPr>
            <p:ph type="body" sz="quarter" idx="13"/>
          </p:nvPr>
        </p:nvSpPr>
        <p:spPr>
          <a:xfrm>
            <a:off x="1225295" y="1426464"/>
            <a:ext cx="4168339" cy="4242816"/>
          </a:xfrm>
        </p:spPr>
        <p:txBody>
          <a:bodyPr rtlCol="0">
            <a:normAutofit fontScale="62500" lnSpcReduction="20000"/>
          </a:bodyPr>
          <a:lstStyle>
            <a:defPPr>
              <a:defRPr lang="ru-MO"/>
            </a:defPPr>
          </a:lstStyle>
          <a:p>
            <a:pPr rtl="0"/>
            <a:r>
              <a:rPr lang="ru-RU" dirty="0"/>
              <a:t>мяу</a:t>
            </a:r>
          </a:p>
        </p:txBody>
      </p:sp>
      <p:pic>
        <p:nvPicPr>
          <p:cNvPr id="10" name="Рисунок 9" descr="Акцент цветочного листа">
            <a:extLst>
              <a:ext uri="{FF2B5EF4-FFF2-40B4-BE49-F238E27FC236}">
                <a16:creationId xmlns:a16="http://schemas.microsoft.com/office/drawing/2014/main" id="{08A3395B-5659-47E4-8F54-71340961FF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41633" flipH="1">
            <a:off x="1654192" y="3058939"/>
            <a:ext cx="1243661" cy="790090"/>
          </a:xfrm>
          <a:prstGeom prst="rect">
            <a:avLst/>
          </a:prstGeom>
        </p:spPr>
      </p:pic>
      <p:pic>
        <p:nvPicPr>
          <p:cNvPr id="1929" name="Рисунок 1928" descr="Акцент цветочного листа">
            <a:extLst>
              <a:ext uri="{FF2B5EF4-FFF2-40B4-BE49-F238E27FC236}">
                <a16:creationId xmlns:a16="http://schemas.microsoft.com/office/drawing/2014/main" id="{CF8E7A1B-4724-55CB-6FAD-D8E7562935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733395">
            <a:off x="3584147" y="2531024"/>
            <a:ext cx="1791038" cy="2033695"/>
          </a:xfrm>
          <a:prstGeom prst="rect">
            <a:avLst/>
          </a:prstGeom>
        </p:spPr>
      </p:pic>
      <p:sp>
        <p:nvSpPr>
          <p:cNvPr id="3" name="Объект 2">
            <a:extLst>
              <a:ext uri="{FF2B5EF4-FFF2-40B4-BE49-F238E27FC236}">
                <a16:creationId xmlns:a16="http://schemas.microsoft.com/office/drawing/2014/main" id="{22788C46-D0BC-4307-AE55-7601A139E7CB}"/>
              </a:ext>
            </a:extLst>
          </p:cNvPr>
          <p:cNvSpPr>
            <a:spLocks noGrp="1"/>
          </p:cNvSpPr>
          <p:nvPr>
            <p:ph sz="quarter" idx="4"/>
          </p:nvPr>
        </p:nvSpPr>
        <p:spPr>
          <a:xfrm>
            <a:off x="8183880" y="2223237"/>
            <a:ext cx="3749040" cy="4306824"/>
          </a:xfrm>
        </p:spPr>
        <p:txBody>
          <a:bodyPr vert="horz" lIns="91440" tIns="45720" rIns="91440" bIns="45720" rtlCol="0" anchor="t">
            <a:normAutofit/>
          </a:bodyPr>
          <a:lstStyle>
            <a:defPPr>
              <a:defRPr lang="ru-MO"/>
            </a:defPPr>
          </a:lstStyle>
          <a:p>
            <a:pPr marL="0" indent="0" rtl="0">
              <a:lnSpc>
                <a:spcPct val="150000"/>
              </a:lnSpc>
              <a:buNone/>
            </a:pPr>
            <a:r>
              <a:rPr lang="ru-RU" dirty="0">
                <a:latin typeface="Gill Sans Nova Light" panose="020B0302020104020203" pitchFamily="34" charset="0"/>
                <a:cs typeface="Gill Sans Light" panose="020B0302020104020203" pitchFamily="34" charset="-79"/>
              </a:rPr>
              <a:t>Личная гигиена</a:t>
            </a:r>
            <a:endParaRPr lang="ru-RU" sz="2400" dirty="0">
              <a:solidFill>
                <a:schemeClr val="accent3"/>
              </a:solidFill>
              <a:latin typeface="Gill Sans Nova Light" panose="020B0302020104020203" pitchFamily="34" charset="0"/>
              <a:cs typeface="Gill Sans Light" panose="020B0302020104020203" pitchFamily="34" charset="-79"/>
            </a:endParaRPr>
          </a:p>
          <a:p>
            <a:pPr marL="0" indent="0" rtl="0">
              <a:lnSpc>
                <a:spcPct val="150000"/>
              </a:lnSpc>
              <a:buNone/>
            </a:pPr>
            <a:r>
              <a:rPr lang="ru-RU" sz="2400" dirty="0">
                <a:solidFill>
                  <a:schemeClr val="accent3"/>
                </a:solidFill>
                <a:latin typeface="Gill Sans Nova Light" panose="020B0302020104020203" pitchFamily="34" charset="0"/>
                <a:cs typeface="Gill Sans Light" panose="020B0302020104020203" pitchFamily="34" charset="-79"/>
              </a:rPr>
              <a:t>Рациональное питание</a:t>
            </a:r>
          </a:p>
          <a:p>
            <a:pPr marL="0" indent="0" rtl="0">
              <a:lnSpc>
                <a:spcPct val="150000"/>
              </a:lnSpc>
              <a:buNone/>
            </a:pPr>
            <a:r>
              <a:rPr lang="ru-RU" sz="2400" dirty="0">
                <a:solidFill>
                  <a:schemeClr val="accent3"/>
                </a:solidFill>
                <a:latin typeface="Gill Sans Nova Light" panose="020B0302020104020203" pitchFamily="34" charset="0"/>
                <a:cs typeface="Gill Sans Light" panose="020B0302020104020203" pitchFamily="34" charset="-79"/>
              </a:rPr>
              <a:t>Здоровый образ жизни</a:t>
            </a:r>
          </a:p>
          <a:p>
            <a:pPr rtl="0"/>
            <a:endParaRPr lang="ru-RU" dirty="0">
              <a:solidFill>
                <a:schemeClr val="accent3"/>
              </a:solidFill>
              <a:latin typeface="Gill Sans Nova Light" panose="020B0302020104020203" pitchFamily="34" charset="0"/>
              <a:cs typeface="Calibri"/>
            </a:endParaRPr>
          </a:p>
        </p:txBody>
      </p:sp>
      <p:sp>
        <p:nvSpPr>
          <p:cNvPr id="6" name="Номер слайда 5">
            <a:extLst>
              <a:ext uri="{FF2B5EF4-FFF2-40B4-BE49-F238E27FC236}">
                <a16:creationId xmlns:a16="http://schemas.microsoft.com/office/drawing/2014/main" id="{662884A3-BD82-0FC6-A582-54DD17DBCB4A}"/>
              </a:ext>
            </a:extLst>
          </p:cNvPr>
          <p:cNvSpPr>
            <a:spLocks noGrp="1"/>
          </p:cNvSpPr>
          <p:nvPr>
            <p:ph type="sldNum" sz="quarter" idx="12"/>
          </p:nvPr>
        </p:nvSpPr>
        <p:spPr/>
        <p:txBody>
          <a:bodyPr rtlCol="0"/>
          <a:lstStyle>
            <a:defPPr>
              <a:defRPr lang="ru-MO"/>
            </a:defPPr>
          </a:lstStyle>
          <a:p>
            <a:pPr rtl="0"/>
            <a:fld id="{294A09A9-5501-47C1-A89A-A340965A2BE2}" type="slidenum">
              <a:rPr lang="ru-RU" smtClean="0"/>
              <a:t>2</a:t>
            </a:fld>
            <a:endParaRPr lang="ru-RU"/>
          </a:p>
        </p:txBody>
      </p:sp>
    </p:spTree>
    <p:extLst>
      <p:ext uri="{BB962C8B-B14F-4D97-AF65-F5344CB8AC3E}">
        <p14:creationId xmlns:p14="http://schemas.microsoft.com/office/powerpoint/2010/main" val="1859527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a:extLst>
              <a:ext uri="{FF2B5EF4-FFF2-40B4-BE49-F238E27FC236}">
                <a16:creationId xmlns:a16="http://schemas.microsoft.com/office/drawing/2014/main" id="{7BE99637-028C-3C99-6FD9-497AD2A1606E}"/>
              </a:ext>
            </a:extLst>
          </p:cNvPr>
          <p:cNvPicPr>
            <a:picLocks noChangeAspect="1"/>
          </p:cNvPicPr>
          <p:nvPr/>
        </p:nvPicPr>
        <p:blipFill>
          <a:blip r:embed="rId2"/>
          <a:stretch>
            <a:fillRect/>
          </a:stretch>
        </p:blipFill>
        <p:spPr>
          <a:xfrm>
            <a:off x="0" y="0"/>
            <a:ext cx="12192000" cy="6858000"/>
          </a:xfrm>
          <a:prstGeom prst="rect">
            <a:avLst/>
          </a:prstGeom>
        </p:spPr>
      </p:pic>
      <p:sp>
        <p:nvSpPr>
          <p:cNvPr id="3" name="Объект 2">
            <a:extLst>
              <a:ext uri="{FF2B5EF4-FFF2-40B4-BE49-F238E27FC236}">
                <a16:creationId xmlns:a16="http://schemas.microsoft.com/office/drawing/2014/main" id="{951E1E92-3D17-111F-92C6-B054187304B4}"/>
              </a:ext>
            </a:extLst>
          </p:cNvPr>
          <p:cNvSpPr>
            <a:spLocks noGrp="1"/>
          </p:cNvSpPr>
          <p:nvPr>
            <p:ph idx="1"/>
          </p:nvPr>
        </p:nvSpPr>
        <p:spPr>
          <a:xfrm>
            <a:off x="609600" y="622852"/>
            <a:ext cx="10972800" cy="5549348"/>
          </a:xfrm>
        </p:spPr>
        <p:txBody>
          <a:bodyPr>
            <a:normAutofit fontScale="92500" lnSpcReduction="10000"/>
          </a:bodyPr>
          <a:lstStyle/>
          <a:p>
            <a:r>
              <a:rPr lang="ru-RU" b="0" i="0" dirty="0">
                <a:solidFill>
                  <a:schemeClr val="accent6">
                    <a:lumMod val="25000"/>
                  </a:schemeClr>
                </a:solidFill>
                <a:effectLst/>
                <a:latin typeface="+mn-lt"/>
              </a:rPr>
              <a:t>Пищевой фактор играет важную роль не только в профилактике, но и в лечении многих заболеваний. Специальным образом организованное питание, так называемое лечебное питание – обязательное условие лечения многих заболеваний, в том числе обменных и желудочно-кишечных. Правильное, рациональное или здоровое питание каждого человека подразумевает поступление в организм адекватного количества энергии и широкого спектра пищевых веществ, необходимых для постоянного обновления всех клеток и тканей, нормального функционирования органов и систем, для правильного протекания процессов обмена веществ. Поэтому в каждом отдельном случае при изменении условий жизни или физиологического состояния человека рекомендации по здоровому питанию могут изменяться, уточняться, конкретизироваться. Человек, выбирающий здоровый образ жизни, открывший для себя непревзойденные силы движения, однозначно говорит «нет» алкогольным напиткам, жирной пище, консервам, продуктам, прошедшим длительную кулинарную обработку и содержащим различные усилители вкуса и консерванты.</a:t>
            </a:r>
            <a:endParaRPr lang="ru-RU" dirty="0">
              <a:solidFill>
                <a:schemeClr val="accent6">
                  <a:lumMod val="25000"/>
                </a:schemeClr>
              </a:solidFill>
              <a:latin typeface="+mn-lt"/>
            </a:endParaRPr>
          </a:p>
        </p:txBody>
      </p:sp>
      <p:sp>
        <p:nvSpPr>
          <p:cNvPr id="5" name="Номер слайда 4">
            <a:extLst>
              <a:ext uri="{FF2B5EF4-FFF2-40B4-BE49-F238E27FC236}">
                <a16:creationId xmlns:a16="http://schemas.microsoft.com/office/drawing/2014/main" id="{3A69ABBD-2E95-B093-91FF-1AE538D9E9CA}"/>
              </a:ext>
            </a:extLst>
          </p:cNvPr>
          <p:cNvSpPr>
            <a:spLocks noGrp="1"/>
          </p:cNvSpPr>
          <p:nvPr>
            <p:ph type="sldNum" sz="quarter" idx="11"/>
          </p:nvPr>
        </p:nvSpPr>
        <p:spPr/>
        <p:txBody>
          <a:bodyPr/>
          <a:lstStyle/>
          <a:p>
            <a:pPr rtl="0"/>
            <a:fld id="{294A09A9-5501-47C1-A89A-A340965A2BE2}" type="slidenum">
              <a:rPr lang="ru-RU" noProof="0" smtClean="0"/>
              <a:pPr rtl="0"/>
              <a:t>20</a:t>
            </a:fld>
            <a:endParaRPr lang="ru-RU" noProof="0"/>
          </a:p>
        </p:txBody>
      </p:sp>
    </p:spTree>
    <p:extLst>
      <p:ext uri="{BB962C8B-B14F-4D97-AF65-F5344CB8AC3E}">
        <p14:creationId xmlns:p14="http://schemas.microsoft.com/office/powerpoint/2010/main" val="28952662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1EF16D-984C-4EFB-1674-761510B0C365}"/>
              </a:ext>
            </a:extLst>
          </p:cNvPr>
          <p:cNvSpPr>
            <a:spLocks noGrp="1"/>
          </p:cNvSpPr>
          <p:nvPr>
            <p:ph type="title"/>
          </p:nvPr>
        </p:nvSpPr>
        <p:spPr>
          <a:xfrm>
            <a:off x="7574810" y="2766060"/>
            <a:ext cx="4381434" cy="1325880"/>
          </a:xfrm>
        </p:spPr>
        <p:txBody>
          <a:bodyPr>
            <a:normAutofit fontScale="90000"/>
          </a:bodyPr>
          <a:lstStyle/>
          <a:p>
            <a:r>
              <a:rPr lang="ru-RU" b="1" i="0" cap="all" dirty="0">
                <a:solidFill>
                  <a:schemeClr val="accent6">
                    <a:lumMod val="25000"/>
                  </a:schemeClr>
                </a:solidFill>
                <a:effectLst/>
                <a:latin typeface="+mn-lt"/>
              </a:rPr>
              <a:t>РЕКОМЕНДАЦИИ ПО ЗДОРОВОМУ ОБРАЗУ ЖИЗНИ</a:t>
            </a:r>
            <a:br>
              <a:rPr lang="ru-RU" b="1" i="0" cap="all" dirty="0">
                <a:solidFill>
                  <a:srgbClr val="464646"/>
                </a:solidFill>
                <a:effectLst/>
                <a:latin typeface="Roboto" panose="02000000000000000000" pitchFamily="2" charset="0"/>
              </a:rPr>
            </a:br>
            <a:endParaRPr lang="ru-RU" dirty="0"/>
          </a:p>
        </p:txBody>
      </p:sp>
      <p:sp>
        <p:nvSpPr>
          <p:cNvPr id="3" name="Нижний колонтитул 2">
            <a:extLst>
              <a:ext uri="{FF2B5EF4-FFF2-40B4-BE49-F238E27FC236}">
                <a16:creationId xmlns:a16="http://schemas.microsoft.com/office/drawing/2014/main" id="{5ED958E9-F9A5-A2FF-FFDA-87BAA2C0D0D3}"/>
              </a:ext>
            </a:extLst>
          </p:cNvPr>
          <p:cNvSpPr>
            <a:spLocks noGrp="1"/>
          </p:cNvSpPr>
          <p:nvPr>
            <p:ph type="ftr" sz="quarter" idx="11"/>
          </p:nvPr>
        </p:nvSpPr>
        <p:spPr/>
        <p:txBody>
          <a:bodyPr/>
          <a:lstStyle/>
          <a:p>
            <a:pPr rtl="0"/>
            <a:r>
              <a:rPr lang="ru-RU" noProof="0"/>
              <a:t>Заголовок презентации</a:t>
            </a:r>
          </a:p>
        </p:txBody>
      </p:sp>
      <p:sp>
        <p:nvSpPr>
          <p:cNvPr id="4" name="Номер слайда 3">
            <a:extLst>
              <a:ext uri="{FF2B5EF4-FFF2-40B4-BE49-F238E27FC236}">
                <a16:creationId xmlns:a16="http://schemas.microsoft.com/office/drawing/2014/main" id="{841FF95D-0097-503B-F28C-62D5E20ADD85}"/>
              </a:ext>
            </a:extLst>
          </p:cNvPr>
          <p:cNvSpPr>
            <a:spLocks noGrp="1"/>
          </p:cNvSpPr>
          <p:nvPr>
            <p:ph type="sldNum" sz="quarter" idx="12"/>
          </p:nvPr>
        </p:nvSpPr>
        <p:spPr/>
        <p:txBody>
          <a:bodyPr/>
          <a:lstStyle/>
          <a:p>
            <a:pPr rtl="0"/>
            <a:fld id="{294A09A9-5501-47C1-A89A-A340965A2BE2}" type="slidenum">
              <a:rPr lang="ru-RU" noProof="0" smtClean="0"/>
              <a:t>21</a:t>
            </a:fld>
            <a:endParaRPr lang="ru-RU" noProof="0"/>
          </a:p>
        </p:txBody>
      </p:sp>
      <p:sp>
        <p:nvSpPr>
          <p:cNvPr id="6" name="Текст 5">
            <a:extLst>
              <a:ext uri="{FF2B5EF4-FFF2-40B4-BE49-F238E27FC236}">
                <a16:creationId xmlns:a16="http://schemas.microsoft.com/office/drawing/2014/main" id="{AFE48EAD-4614-2884-1D8C-EEB32B1D2067}"/>
              </a:ext>
            </a:extLst>
          </p:cNvPr>
          <p:cNvSpPr>
            <a:spLocks noGrp="1"/>
          </p:cNvSpPr>
          <p:nvPr>
            <p:ph type="body" sz="quarter" idx="13"/>
          </p:nvPr>
        </p:nvSpPr>
        <p:spPr>
          <a:xfrm>
            <a:off x="371062" y="1426464"/>
            <a:ext cx="5380382" cy="4242816"/>
          </a:xfrm>
        </p:spPr>
        <p:txBody>
          <a:bodyPr>
            <a:normAutofit fontScale="85000" lnSpcReduction="10000"/>
          </a:bodyPr>
          <a:lstStyle/>
          <a:p>
            <a:r>
              <a:rPr lang="ru-RU" dirty="0"/>
              <a:t>мяу</a:t>
            </a:r>
          </a:p>
        </p:txBody>
      </p:sp>
    </p:spTree>
    <p:extLst>
      <p:ext uri="{BB962C8B-B14F-4D97-AF65-F5344CB8AC3E}">
        <p14:creationId xmlns:p14="http://schemas.microsoft.com/office/powerpoint/2010/main" val="17299159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D0F7D2-3C57-DB6E-BB54-A3484DADABAC}"/>
              </a:ext>
            </a:extLst>
          </p:cNvPr>
          <p:cNvSpPr>
            <a:spLocks noGrp="1"/>
          </p:cNvSpPr>
          <p:nvPr>
            <p:ph type="title"/>
          </p:nvPr>
        </p:nvSpPr>
        <p:spPr/>
        <p:txBody>
          <a:bodyPr>
            <a:normAutofit fontScale="90000"/>
          </a:bodyPr>
          <a:lstStyle/>
          <a:p>
            <a:r>
              <a:rPr lang="ru-RU" b="0" i="0" dirty="0">
                <a:solidFill>
                  <a:schemeClr val="accent6">
                    <a:lumMod val="25000"/>
                  </a:schemeClr>
                </a:solidFill>
                <a:effectLst/>
                <a:latin typeface="+mn-lt"/>
              </a:rPr>
              <a:t>Хотя существует множество советов о том, как вести здоровый образ жизни, вот несколько ключевых факторов, о которых следует помнить:</a:t>
            </a:r>
            <a:endParaRPr lang="ru-RU" dirty="0">
              <a:solidFill>
                <a:schemeClr val="accent6">
                  <a:lumMod val="25000"/>
                </a:schemeClr>
              </a:solidFill>
              <a:latin typeface="+mn-lt"/>
            </a:endParaRPr>
          </a:p>
        </p:txBody>
      </p:sp>
      <p:sp>
        <p:nvSpPr>
          <p:cNvPr id="3" name="Объект 2">
            <a:extLst>
              <a:ext uri="{FF2B5EF4-FFF2-40B4-BE49-F238E27FC236}">
                <a16:creationId xmlns:a16="http://schemas.microsoft.com/office/drawing/2014/main" id="{FB9E35E2-4305-0663-9D82-B4B20CDF1D6F}"/>
              </a:ext>
            </a:extLst>
          </p:cNvPr>
          <p:cNvSpPr>
            <a:spLocks noGrp="1"/>
          </p:cNvSpPr>
          <p:nvPr>
            <p:ph idx="1"/>
          </p:nvPr>
        </p:nvSpPr>
        <p:spPr/>
        <p:txBody>
          <a:bodyPr>
            <a:normAutofit lnSpcReduction="10000"/>
          </a:bodyPr>
          <a:lstStyle/>
          <a:p>
            <a:r>
              <a:rPr lang="ru-RU" sz="1600" b="0" i="0" dirty="0">
                <a:solidFill>
                  <a:schemeClr val="accent6">
                    <a:lumMod val="25000"/>
                  </a:schemeClr>
                </a:solidFill>
                <a:effectLst/>
                <a:latin typeface="+mn-lt"/>
              </a:rPr>
              <a:t>Пейте больше воды. Большинство из нас не пьют достаточное количество воды каждый день, но она необходима для правильной работы нашего организма. Вода абсолютно необходима для выполнения наших функций организма, удаления отходов и транспортировки питательных веществ и кислорода по всему телу. Поскольку вода выводится каждый день при мочеиспускании, дефекации, потоотделении и дыхании, нам необходимо постоянно пополнять количество воды в нашем организме. Количество воды, которое нам нужно, зависит от множества факторов, но обычно взрослому человеку требуется от двух до трех литров в день. Хороший способ узнать, получаете ли вы достаточное количество воды, — это ваша моча, которая должна быть либо бесцветной, либо бледно-желтой.</a:t>
            </a:r>
          </a:p>
          <a:p>
            <a:r>
              <a:rPr lang="ru-RU" sz="1600" b="0" i="0" dirty="0">
                <a:solidFill>
                  <a:schemeClr val="accent6">
                    <a:lumMod val="25000"/>
                  </a:schemeClr>
                </a:solidFill>
                <a:effectLst/>
                <a:latin typeface="+mn-lt"/>
              </a:rPr>
              <a:t>Высыпайтесь. Когда вы не спите, вы, как правило, больше едите.</a:t>
            </a:r>
          </a:p>
          <a:p>
            <a:r>
              <a:rPr lang="ru-RU" sz="1600" b="0" i="0" dirty="0">
                <a:solidFill>
                  <a:schemeClr val="accent6">
                    <a:lumMod val="25000"/>
                  </a:schemeClr>
                </a:solidFill>
                <a:effectLst/>
                <a:latin typeface="+mn-lt"/>
              </a:rPr>
              <a:t>Упражнения. Не просто несколько раз в неделю, а каждый день. Двигаясь каким-либо образом в течение 30 минут в день, вы снизите риск заболеваний, создадите более высокую плотность костей и потенциально увеличите продолжительность своей жизни.</a:t>
            </a:r>
          </a:p>
          <a:p>
            <a:r>
              <a:rPr lang="ru-RU" sz="1600" b="0" i="0" dirty="0">
                <a:solidFill>
                  <a:schemeClr val="accent6">
                    <a:lumMod val="25000"/>
                  </a:schemeClr>
                </a:solidFill>
                <a:effectLst/>
                <a:latin typeface="+mn-lt"/>
              </a:rPr>
              <a:t>Ешьте больше фруктов и овощей. Все фрукты и овощи содержат витамины и минералы, компоненты, необходимые для вашего здоровья. Предполагается, что мы потребляем 5 порций фруктов и овощей в день для поддержания здоровья.</a:t>
            </a:r>
          </a:p>
          <a:p>
            <a:r>
              <a:rPr lang="ru-RU" sz="1600" b="0" i="0" dirty="0">
                <a:solidFill>
                  <a:schemeClr val="accent6">
                    <a:lumMod val="25000"/>
                  </a:schemeClr>
                </a:solidFill>
                <a:effectLst/>
                <a:latin typeface="+mn-lt"/>
              </a:rPr>
              <a:t>Сократите потребление обработанных пищевых продуктов. Обработанные продукты просто не полезны для вас. Большая часть питательной ценности теряется при изготовлении обработанных пищевых продуктов, а добавление консервантов вредно для нашего здоровья. Эти продукты содержат большое количество соли, что приводит к высокому кровяному давлению и сердечным заболеваниям. Как правило, чем больше ингредиентов на этикетке, тем больше обработан продукт.</a:t>
            </a:r>
          </a:p>
        </p:txBody>
      </p:sp>
      <p:sp>
        <p:nvSpPr>
          <p:cNvPr id="4" name="Нижний колонтитул 3">
            <a:extLst>
              <a:ext uri="{FF2B5EF4-FFF2-40B4-BE49-F238E27FC236}">
                <a16:creationId xmlns:a16="http://schemas.microsoft.com/office/drawing/2014/main" id="{F2F5E61D-1156-108F-47E7-2E1B30D3DF84}"/>
              </a:ext>
            </a:extLst>
          </p:cNvPr>
          <p:cNvSpPr>
            <a:spLocks noGrp="1"/>
          </p:cNvSpPr>
          <p:nvPr>
            <p:ph type="ftr" sz="quarter" idx="10"/>
          </p:nvPr>
        </p:nvSpPr>
        <p:spPr/>
        <p:txBody>
          <a:bodyPr/>
          <a:lstStyle/>
          <a:p>
            <a:pPr rtl="0"/>
            <a:r>
              <a:rPr lang="ru-RU" noProof="0"/>
              <a:t>Заголовок презентации</a:t>
            </a:r>
          </a:p>
        </p:txBody>
      </p:sp>
      <p:sp>
        <p:nvSpPr>
          <p:cNvPr id="5" name="Номер слайда 4">
            <a:extLst>
              <a:ext uri="{FF2B5EF4-FFF2-40B4-BE49-F238E27FC236}">
                <a16:creationId xmlns:a16="http://schemas.microsoft.com/office/drawing/2014/main" id="{A873E3F2-6B2D-2D63-F50D-113B1028BF4E}"/>
              </a:ext>
            </a:extLst>
          </p:cNvPr>
          <p:cNvSpPr>
            <a:spLocks noGrp="1"/>
          </p:cNvSpPr>
          <p:nvPr>
            <p:ph type="sldNum" sz="quarter" idx="11"/>
          </p:nvPr>
        </p:nvSpPr>
        <p:spPr/>
        <p:txBody>
          <a:bodyPr/>
          <a:lstStyle/>
          <a:p>
            <a:pPr rtl="0"/>
            <a:fld id="{294A09A9-5501-47C1-A89A-A340965A2BE2}" type="slidenum">
              <a:rPr lang="ru-RU" noProof="0" smtClean="0"/>
              <a:pPr rtl="0"/>
              <a:t>22</a:t>
            </a:fld>
            <a:endParaRPr lang="ru-RU" noProof="0"/>
          </a:p>
        </p:txBody>
      </p:sp>
    </p:spTree>
    <p:extLst>
      <p:ext uri="{BB962C8B-B14F-4D97-AF65-F5344CB8AC3E}">
        <p14:creationId xmlns:p14="http://schemas.microsoft.com/office/powerpoint/2010/main" val="1268974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BA622BD-11E2-58AA-948B-C2B1AD88F8CC}"/>
              </a:ext>
            </a:extLst>
          </p:cNvPr>
          <p:cNvSpPr>
            <a:spLocks noGrp="1"/>
          </p:cNvSpPr>
          <p:nvPr>
            <p:ph idx="1"/>
          </p:nvPr>
        </p:nvSpPr>
        <p:spPr>
          <a:xfrm>
            <a:off x="609600" y="344557"/>
            <a:ext cx="10972800" cy="5827643"/>
          </a:xfrm>
        </p:spPr>
        <p:txBody>
          <a:bodyPr>
            <a:normAutofit fontScale="77500" lnSpcReduction="20000"/>
          </a:bodyPr>
          <a:lstStyle/>
          <a:p>
            <a:r>
              <a:rPr lang="ru-RU" b="0" i="0" dirty="0">
                <a:solidFill>
                  <a:schemeClr val="accent6">
                    <a:lumMod val="25000"/>
                  </a:schemeClr>
                </a:solidFill>
                <a:effectLst/>
                <a:latin typeface="+mn-lt"/>
              </a:rPr>
              <a:t>Сократите потребление обработанных пищевых продуктов. Обработанные продукты просто не полезны для вас. Большая часть питательной ценности теряется при изготовлении обработанных пищевых продуктов, а добавление консервантов вредно для нашего здоровья. Эти продукты содержат большое количество соли, что приводит к высокому кровяному давлению и сердечным заболеваниям. Как правило, чем больше ингредиентов на этикетке, тем больше обработан продукт.</a:t>
            </a:r>
          </a:p>
          <a:p>
            <a:r>
              <a:rPr lang="ru-RU" b="0" i="0" dirty="0">
                <a:solidFill>
                  <a:schemeClr val="accent6">
                    <a:lumMod val="25000"/>
                  </a:schemeClr>
                </a:solidFill>
                <a:effectLst/>
                <a:latin typeface="+mn-lt"/>
              </a:rPr>
              <a:t>Избегайте негатива внутри себя. Негатив от себя тоже не нужен. Отпустите все негативные мысли внутри себя. Переедание, как правило, происходит, когда человек чувствует себя несчастным, поэтому, оставаясь в позитивном состоянии ума, вы избавляетесь от нездоровой зависимости от еды, чтобы быть счастливым.</a:t>
            </a:r>
          </a:p>
          <a:p>
            <a:r>
              <a:rPr lang="ru-RU" b="0" i="0" dirty="0">
                <a:solidFill>
                  <a:schemeClr val="accent6">
                    <a:lumMod val="25000"/>
                  </a:schemeClr>
                </a:solidFill>
                <a:effectLst/>
                <a:latin typeface="+mn-lt"/>
              </a:rPr>
              <a:t>Избегайте триггерных продуктов. Это продукты, от которых невозможно оторваться после одного укуса. Триггерные продукты у всех разные, но обычно они состоят из батончиков, шоколада, чипсов, печенья или чего-либо с высоким содержанием рафинированного сахара, соли, жира или муки.</a:t>
            </a:r>
          </a:p>
          <a:p>
            <a:r>
              <a:rPr lang="ru-RU" b="0" i="0" dirty="0">
                <a:solidFill>
                  <a:schemeClr val="accent6">
                    <a:lumMod val="25000"/>
                  </a:schemeClr>
                </a:solidFill>
                <a:effectLst/>
                <a:latin typeface="+mn-lt"/>
              </a:rPr>
              <a:t>Не торопитесь есть. Ваш мозг, а не желудок, является органом, отвечающим за чувство голода и сытости. Если вы не торопитесь во время еды и едите медленнее, вы даете своему мозгу достаточно времени, чтобы отправить сообщение «полный» вашему желудку и позволить вашей пище полностью </a:t>
            </a:r>
            <a:r>
              <a:rPr lang="ru-RU" b="0" i="0" dirty="0" err="1">
                <a:solidFill>
                  <a:schemeClr val="accent6">
                    <a:lumMod val="25000"/>
                  </a:schemeClr>
                </a:solidFill>
                <a:effectLst/>
                <a:latin typeface="+mn-lt"/>
              </a:rPr>
              <a:t>проглотиться</a:t>
            </a:r>
            <a:r>
              <a:rPr lang="ru-RU" b="0" i="0" dirty="0">
                <a:solidFill>
                  <a:schemeClr val="accent6">
                    <a:lumMod val="25000"/>
                  </a:schemeClr>
                </a:solidFill>
                <a:effectLst/>
                <a:latin typeface="+mn-lt"/>
              </a:rPr>
              <a:t>. Не полагайтесь на чистую тарелку, чтобы сказать вам, когда пора перестать есть.</a:t>
            </a:r>
          </a:p>
          <a:p>
            <a:r>
              <a:rPr lang="ru-RU" b="0" i="0" dirty="0">
                <a:solidFill>
                  <a:schemeClr val="accent6">
                    <a:lumMod val="25000"/>
                  </a:schemeClr>
                </a:solidFill>
                <a:effectLst/>
                <a:latin typeface="+mn-lt"/>
              </a:rPr>
              <a:t>Готовьте еду. Когда вы готовите еду самостоятельно, вы точно контролируете, что в нее входит. Это облегчит вам выбор правильного здорового питания для вашего тела.</a:t>
            </a:r>
          </a:p>
          <a:p>
            <a:endParaRPr lang="ru-RU" b="0" i="0" dirty="0">
              <a:solidFill>
                <a:schemeClr val="accent6">
                  <a:lumMod val="25000"/>
                </a:schemeClr>
              </a:solidFill>
              <a:effectLst/>
              <a:latin typeface="+mn-lt"/>
            </a:endParaRPr>
          </a:p>
          <a:p>
            <a:endParaRPr lang="ru-RU" dirty="0"/>
          </a:p>
        </p:txBody>
      </p:sp>
      <p:sp>
        <p:nvSpPr>
          <p:cNvPr id="5" name="Номер слайда 4">
            <a:extLst>
              <a:ext uri="{FF2B5EF4-FFF2-40B4-BE49-F238E27FC236}">
                <a16:creationId xmlns:a16="http://schemas.microsoft.com/office/drawing/2014/main" id="{00679349-1D66-AFA0-D5C0-27162771B238}"/>
              </a:ext>
            </a:extLst>
          </p:cNvPr>
          <p:cNvSpPr>
            <a:spLocks noGrp="1"/>
          </p:cNvSpPr>
          <p:nvPr>
            <p:ph type="sldNum" sz="quarter" idx="11"/>
          </p:nvPr>
        </p:nvSpPr>
        <p:spPr/>
        <p:txBody>
          <a:bodyPr/>
          <a:lstStyle/>
          <a:p>
            <a:pPr rtl="0"/>
            <a:fld id="{294A09A9-5501-47C1-A89A-A340965A2BE2}" type="slidenum">
              <a:rPr lang="ru-RU" noProof="0" smtClean="0"/>
              <a:pPr rtl="0"/>
              <a:t>23</a:t>
            </a:fld>
            <a:endParaRPr lang="ru-RU" noProof="0"/>
          </a:p>
        </p:txBody>
      </p:sp>
    </p:spTree>
    <p:extLst>
      <p:ext uri="{BB962C8B-B14F-4D97-AF65-F5344CB8AC3E}">
        <p14:creationId xmlns:p14="http://schemas.microsoft.com/office/powerpoint/2010/main" val="25783870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774506A3-31B3-A7A5-5AD6-43F5D0DA519F}"/>
              </a:ext>
            </a:extLst>
          </p:cNvPr>
          <p:cNvSpPr>
            <a:spLocks noGrp="1"/>
          </p:cNvSpPr>
          <p:nvPr>
            <p:ph idx="1"/>
          </p:nvPr>
        </p:nvSpPr>
        <p:spPr>
          <a:xfrm>
            <a:off x="838200" y="543339"/>
            <a:ext cx="10515600" cy="5653118"/>
          </a:xfrm>
        </p:spPr>
        <p:txBody>
          <a:bodyPr>
            <a:normAutofit/>
          </a:bodyPr>
          <a:lstStyle/>
          <a:p>
            <a:r>
              <a:rPr lang="ru-RU" b="0" i="0" dirty="0">
                <a:solidFill>
                  <a:schemeClr val="accent6">
                    <a:lumMod val="25000"/>
                  </a:schemeClr>
                </a:solidFill>
                <a:effectLst/>
                <a:latin typeface="+mn-lt"/>
              </a:rPr>
              <a:t>Переходите на низкокалорийные и обезжиренные альтернативы. Есть много обезжиренных или обезжиренных альтернатив, доступных во всех продуктовых магазинах. Попробуйте через какое-то время заменить жирные продукты на обезжиренные.</a:t>
            </a:r>
          </a:p>
          <a:p>
            <a:r>
              <a:rPr lang="ru-RU" b="0" i="0" dirty="0">
                <a:solidFill>
                  <a:schemeClr val="accent6">
                    <a:lumMod val="25000"/>
                  </a:schemeClr>
                </a:solidFill>
                <a:effectLst/>
                <a:latin typeface="+mn-lt"/>
              </a:rPr>
              <a:t>Бросьте курить. Курить плохо, и точка. Если вы курите, бросьте курить для улучшения здоровья — не только для себя, но и для своей семьи и друзей. Если не куришь, так и оставайся.</a:t>
            </a:r>
          </a:p>
          <a:p>
            <a:r>
              <a:rPr lang="ru-RU" b="0" i="0" dirty="0">
                <a:solidFill>
                  <a:schemeClr val="accent6">
                    <a:lumMod val="25000"/>
                  </a:schemeClr>
                </a:solidFill>
                <a:effectLst/>
                <a:latin typeface="+mn-lt"/>
              </a:rPr>
              <a:t>Держите под рукой здоровые закуски. Употребление пищи небольшими порциями в течение дня полезно для вашего метаболизма, но важнее всего правильное питание. Переходя к перекусам в течение дня, обратите внимание на фрукты, салаты или свежевыжатые соки, а не на концентраты.</a:t>
            </a:r>
          </a:p>
          <a:p>
            <a:endParaRPr lang="ru-RU" dirty="0"/>
          </a:p>
        </p:txBody>
      </p:sp>
      <p:sp>
        <p:nvSpPr>
          <p:cNvPr id="5" name="Номер слайда 4">
            <a:extLst>
              <a:ext uri="{FF2B5EF4-FFF2-40B4-BE49-F238E27FC236}">
                <a16:creationId xmlns:a16="http://schemas.microsoft.com/office/drawing/2014/main" id="{D0CDBB18-92D2-87A6-5E4C-36C3EFA4DB59}"/>
              </a:ext>
            </a:extLst>
          </p:cNvPr>
          <p:cNvSpPr>
            <a:spLocks noGrp="1"/>
          </p:cNvSpPr>
          <p:nvPr>
            <p:ph type="sldNum" sz="quarter" idx="11"/>
          </p:nvPr>
        </p:nvSpPr>
        <p:spPr/>
        <p:txBody>
          <a:bodyPr/>
          <a:lstStyle/>
          <a:p>
            <a:pPr rtl="0"/>
            <a:fld id="{294A09A9-5501-47C1-A89A-A340965A2BE2}" type="slidenum">
              <a:rPr lang="ru-RU" noProof="0" smtClean="0"/>
              <a:pPr rtl="0"/>
              <a:t>24</a:t>
            </a:fld>
            <a:endParaRPr lang="ru-RU" noProof="0"/>
          </a:p>
        </p:txBody>
      </p:sp>
    </p:spTree>
    <p:extLst>
      <p:ext uri="{BB962C8B-B14F-4D97-AF65-F5344CB8AC3E}">
        <p14:creationId xmlns:p14="http://schemas.microsoft.com/office/powerpoint/2010/main" val="41253994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8C0D154E-4293-3048-2E8B-B70121FC4CFE}"/>
              </a:ext>
            </a:extLst>
          </p:cNvPr>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brightnessContrast bright="37000"/>
                    </a14:imgEffect>
                  </a14:imgLayer>
                </a14:imgProps>
              </a:ext>
              <a:ext uri="{28A0092B-C50C-407E-A947-70E740481C1C}">
                <a14:useLocalDpi xmlns:a14="http://schemas.microsoft.com/office/drawing/2010/main" val="0"/>
              </a:ext>
            </a:extLst>
          </a:blip>
          <a:srcRect/>
          <a:stretch>
            <a:fillRect/>
          </a:stretch>
        </p:blipFill>
        <p:spPr bwMode="auto">
          <a:xfrm>
            <a:off x="1965876" y="0"/>
            <a:ext cx="8260247" cy="550683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084BD272-6B74-75F8-798B-09D65722C7FB}"/>
              </a:ext>
            </a:extLst>
          </p:cNvPr>
          <p:cNvSpPr>
            <a:spLocks noGrp="1"/>
          </p:cNvSpPr>
          <p:nvPr>
            <p:ph type="title"/>
          </p:nvPr>
        </p:nvSpPr>
        <p:spPr>
          <a:xfrm>
            <a:off x="1748027" y="5532120"/>
            <a:ext cx="8695944" cy="1325880"/>
          </a:xfrm>
        </p:spPr>
        <p:txBody>
          <a:bodyPr/>
          <a:lstStyle/>
          <a:p>
            <a:r>
              <a:rPr lang="ru-RU" dirty="0"/>
              <a:t>Спасибо за внимание! </a:t>
            </a:r>
          </a:p>
        </p:txBody>
      </p:sp>
    </p:spTree>
    <p:extLst>
      <p:ext uri="{BB962C8B-B14F-4D97-AF65-F5344CB8AC3E}">
        <p14:creationId xmlns:p14="http://schemas.microsoft.com/office/powerpoint/2010/main" val="3511171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6002655-34DF-25F9-4640-B2CE5329AD1A}"/>
              </a:ext>
            </a:extLst>
          </p:cNvPr>
          <p:cNvSpPr>
            <a:spLocks noGrp="1"/>
          </p:cNvSpPr>
          <p:nvPr>
            <p:ph type="title"/>
          </p:nvPr>
        </p:nvSpPr>
        <p:spPr/>
        <p:txBody>
          <a:bodyPr rtlCol="0"/>
          <a:lstStyle>
            <a:defPPr>
              <a:defRPr lang="ru-MO"/>
            </a:defPPr>
          </a:lstStyle>
          <a:p>
            <a:pPr rtl="0"/>
            <a:r>
              <a:rPr lang="ru-RU"/>
              <a:t>Введение</a:t>
            </a:r>
          </a:p>
        </p:txBody>
      </p:sp>
      <p:sp>
        <p:nvSpPr>
          <p:cNvPr id="3" name="Объект 2">
            <a:extLst>
              <a:ext uri="{FF2B5EF4-FFF2-40B4-BE49-F238E27FC236}">
                <a16:creationId xmlns:a16="http://schemas.microsoft.com/office/drawing/2014/main" id="{1A585715-2793-160B-269E-D9516C84D73A}"/>
              </a:ext>
            </a:extLst>
          </p:cNvPr>
          <p:cNvSpPr>
            <a:spLocks noGrp="1"/>
          </p:cNvSpPr>
          <p:nvPr>
            <p:ph idx="1"/>
          </p:nvPr>
        </p:nvSpPr>
        <p:spPr>
          <a:xfrm>
            <a:off x="1748028" y="2651760"/>
            <a:ext cx="8695944" cy="2697480"/>
          </a:xfrm>
        </p:spPr>
        <p:txBody>
          <a:bodyPr rtlCol="0">
            <a:normAutofit/>
          </a:bodyPr>
          <a:lstStyle>
            <a:defPPr>
              <a:defRPr lang="ru-MO"/>
            </a:defPPr>
          </a:lstStyle>
          <a:p>
            <a:pPr rtl="0"/>
            <a:r>
              <a:rPr lang="ru-RU" sz="1600" b="0" i="0" dirty="0">
                <a:solidFill>
                  <a:srgbClr val="4F4F4F"/>
                </a:solidFill>
                <a:effectLst/>
                <a:latin typeface="Verdana" panose="020B0604030504040204" pitchFamily="34" charset="0"/>
              </a:rPr>
              <a:t>Здоровье — одна из самых главных и важнейших составляющих счастья, это драгоценность, дарованная человеку, которую он обязан беречь с детских лет, ведь здоровый человек формирует здоровую нацию, а с ней — здоровую планету.</a:t>
            </a:r>
            <a:endParaRPr lang="ru-RU" sz="1900" dirty="0"/>
          </a:p>
        </p:txBody>
      </p:sp>
      <p:sp>
        <p:nvSpPr>
          <p:cNvPr id="5" name="Номер слайда 4">
            <a:extLst>
              <a:ext uri="{FF2B5EF4-FFF2-40B4-BE49-F238E27FC236}">
                <a16:creationId xmlns:a16="http://schemas.microsoft.com/office/drawing/2014/main" id="{0108060B-6C9E-CFFF-55DE-F0D645C094DC}"/>
              </a:ext>
            </a:extLst>
          </p:cNvPr>
          <p:cNvSpPr>
            <a:spLocks noGrp="1"/>
          </p:cNvSpPr>
          <p:nvPr>
            <p:ph type="sldNum" sz="quarter" idx="11"/>
          </p:nvPr>
        </p:nvSpPr>
        <p:spPr/>
        <p:txBody>
          <a:bodyPr rtlCol="0"/>
          <a:lstStyle>
            <a:defPPr>
              <a:defRPr lang="ru-MO"/>
            </a:defPPr>
          </a:lstStyle>
          <a:p>
            <a:pPr rtl="0"/>
            <a:fld id="{294A09A9-5501-47C1-A89A-A340965A2BE2}" type="slidenum">
              <a:rPr lang="ru-RU" smtClean="0"/>
              <a:pPr/>
              <a:t>3</a:t>
            </a:fld>
            <a:endParaRPr lang="ru-RU"/>
          </a:p>
        </p:txBody>
      </p:sp>
    </p:spTree>
    <p:extLst>
      <p:ext uri="{BB962C8B-B14F-4D97-AF65-F5344CB8AC3E}">
        <p14:creationId xmlns:p14="http://schemas.microsoft.com/office/powerpoint/2010/main" val="1732999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70733600-4C1F-EF74-60C5-CEA07D078B4F}"/>
              </a:ext>
            </a:extLst>
          </p:cNvPr>
          <p:cNvSpPr>
            <a:spLocks noGrp="1"/>
          </p:cNvSpPr>
          <p:nvPr>
            <p:ph idx="1"/>
          </p:nvPr>
        </p:nvSpPr>
        <p:spPr>
          <a:xfrm>
            <a:off x="609600" y="238539"/>
            <a:ext cx="10972800" cy="5933661"/>
          </a:xfrm>
        </p:spPr>
        <p:txBody>
          <a:bodyPr anchor="ctr"/>
          <a:lstStyle/>
          <a:p>
            <a:r>
              <a:rPr lang="ru-RU" b="0" i="0" dirty="0">
                <a:solidFill>
                  <a:schemeClr val="accent6">
                    <a:lumMod val="25000"/>
                  </a:schemeClr>
                </a:solidFill>
                <a:effectLst/>
                <a:latin typeface="Times New Roman" panose="02020603050405020304" pitchFamily="18" charset="0"/>
                <a:cs typeface="Times New Roman" panose="02020603050405020304" pitchFamily="18" charset="0"/>
              </a:rPr>
              <a:t>Да. Речь пойдет о здоровом образе жизни. Эта тема, особенно в последние годы, постоянно на слуху и особенно актуальна.  И не удивительно: от неправильного, нездорового образа жизни здоровых людей становится меньше и, как результат, – сокращается и продолжительность жизни. Спасение утопающего – дело рук самого утопающего… Если человек сам осознанно не станет заботиться о своем здоровье, то кто вместо него это будет делать? Никто за него этого не сделает. И не сможет.  Поэтому и затронули такую знакомую, но такую актуальную тему – здоровый образ жизни.</a:t>
            </a:r>
            <a:endParaRPr lang="ru-RU" dirty="0">
              <a:solidFill>
                <a:schemeClr val="accent6">
                  <a:lumMod val="25000"/>
                </a:schemeClr>
              </a:solidFill>
              <a:latin typeface="Times New Roman" panose="02020603050405020304" pitchFamily="18" charset="0"/>
              <a:cs typeface="Times New Roman" panose="02020603050405020304" pitchFamily="18" charset="0"/>
            </a:endParaRPr>
          </a:p>
        </p:txBody>
      </p:sp>
      <p:sp>
        <p:nvSpPr>
          <p:cNvPr id="5" name="Номер слайда 4">
            <a:extLst>
              <a:ext uri="{FF2B5EF4-FFF2-40B4-BE49-F238E27FC236}">
                <a16:creationId xmlns:a16="http://schemas.microsoft.com/office/drawing/2014/main" id="{4104A706-1856-1FBD-EFF7-B3C7B0225261}"/>
              </a:ext>
            </a:extLst>
          </p:cNvPr>
          <p:cNvSpPr>
            <a:spLocks noGrp="1"/>
          </p:cNvSpPr>
          <p:nvPr>
            <p:ph type="sldNum" sz="quarter" idx="11"/>
          </p:nvPr>
        </p:nvSpPr>
        <p:spPr/>
        <p:txBody>
          <a:bodyPr/>
          <a:lstStyle/>
          <a:p>
            <a:pPr rtl="0"/>
            <a:fld id="{294A09A9-5501-47C1-A89A-A340965A2BE2}" type="slidenum">
              <a:rPr lang="ru-RU" noProof="0" smtClean="0"/>
              <a:pPr rtl="0"/>
              <a:t>4</a:t>
            </a:fld>
            <a:endParaRPr lang="ru-RU" noProof="0"/>
          </a:p>
        </p:txBody>
      </p:sp>
    </p:spTree>
    <p:extLst>
      <p:ext uri="{BB962C8B-B14F-4D97-AF65-F5344CB8AC3E}">
        <p14:creationId xmlns:p14="http://schemas.microsoft.com/office/powerpoint/2010/main" val="1282597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460295B-54B9-4937-90E3-BAB9CE69E30B}"/>
              </a:ext>
            </a:extLst>
          </p:cNvPr>
          <p:cNvSpPr>
            <a:spLocks noGrp="1"/>
          </p:cNvSpPr>
          <p:nvPr>
            <p:ph type="title"/>
          </p:nvPr>
        </p:nvSpPr>
        <p:spPr/>
        <p:txBody>
          <a:bodyPr rtlCol="0"/>
          <a:lstStyle>
            <a:defPPr>
              <a:defRPr lang="ru-MO"/>
            </a:defPPr>
          </a:lstStyle>
          <a:p>
            <a:pPr rtl="0"/>
            <a:r>
              <a:rPr lang="ru-RU" dirty="0"/>
              <a:t>Личная гигиена</a:t>
            </a:r>
          </a:p>
        </p:txBody>
      </p:sp>
    </p:spTree>
    <p:extLst>
      <p:ext uri="{BB962C8B-B14F-4D97-AF65-F5344CB8AC3E}">
        <p14:creationId xmlns:p14="http://schemas.microsoft.com/office/powerpoint/2010/main" val="3446797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E5006CA-D6B8-CB6B-8CCF-D5E70ABA971D}"/>
              </a:ext>
            </a:extLst>
          </p:cNvPr>
          <p:cNvSpPr>
            <a:spLocks noGrp="1"/>
          </p:cNvSpPr>
          <p:nvPr>
            <p:ph type="title"/>
          </p:nvPr>
        </p:nvSpPr>
        <p:spPr>
          <a:xfrm>
            <a:off x="1748028" y="1389888"/>
            <a:ext cx="8695944" cy="756964"/>
          </a:xfrm>
        </p:spPr>
        <p:txBody>
          <a:bodyPr/>
          <a:lstStyle/>
          <a:p>
            <a:r>
              <a:rPr lang="ru-RU" dirty="0"/>
              <a:t>Личная гигиена</a:t>
            </a:r>
          </a:p>
        </p:txBody>
      </p:sp>
      <p:sp>
        <p:nvSpPr>
          <p:cNvPr id="3" name="Объект 2">
            <a:extLst>
              <a:ext uri="{FF2B5EF4-FFF2-40B4-BE49-F238E27FC236}">
                <a16:creationId xmlns:a16="http://schemas.microsoft.com/office/drawing/2014/main" id="{06304625-2D7F-0A51-4A77-73E0958BE739}"/>
              </a:ext>
            </a:extLst>
          </p:cNvPr>
          <p:cNvSpPr>
            <a:spLocks noGrp="1"/>
          </p:cNvSpPr>
          <p:nvPr>
            <p:ph idx="1"/>
          </p:nvPr>
        </p:nvSpPr>
        <p:spPr>
          <a:xfrm>
            <a:off x="1748028" y="2146852"/>
            <a:ext cx="8695944" cy="3202388"/>
          </a:xfrm>
        </p:spPr>
        <p:txBody>
          <a:bodyPr>
            <a:normAutofit/>
          </a:bodyPr>
          <a:lstStyle/>
          <a:p>
            <a:pPr algn="l"/>
            <a:r>
              <a:rPr lang="ru-RU" sz="1900" b="0" i="0" dirty="0">
                <a:solidFill>
                  <a:schemeClr val="accent6">
                    <a:lumMod val="25000"/>
                  </a:schemeClr>
                </a:solidFill>
                <a:effectLst/>
                <a:latin typeface="Times New Roman" panose="02020603050405020304" pitchFamily="18" charset="0"/>
                <a:cs typeface="Times New Roman" panose="02020603050405020304" pitchFamily="18" charset="0"/>
              </a:rPr>
              <a:t>Понятие </a:t>
            </a:r>
            <a:r>
              <a:rPr lang="ru-RU" sz="1900" b="1" i="0" dirty="0">
                <a:solidFill>
                  <a:schemeClr val="accent6">
                    <a:lumMod val="25000"/>
                  </a:schemeClr>
                </a:solidFill>
                <a:effectLst/>
                <a:latin typeface="Times New Roman" panose="02020603050405020304" pitchFamily="18" charset="0"/>
                <a:cs typeface="Times New Roman" panose="02020603050405020304" pitchFamily="18" charset="0"/>
              </a:rPr>
              <a:t>гигиена</a:t>
            </a:r>
            <a:r>
              <a:rPr lang="ru-RU" sz="1900" b="0" i="0" dirty="0">
                <a:solidFill>
                  <a:schemeClr val="accent6">
                    <a:lumMod val="25000"/>
                  </a:schemeClr>
                </a:solidFill>
                <a:effectLst/>
                <a:latin typeface="Times New Roman" panose="02020603050405020304" pitchFamily="18" charset="0"/>
                <a:cs typeface="Times New Roman" panose="02020603050405020304" pitchFamily="18" charset="0"/>
              </a:rPr>
              <a:t> - чрезвычайно емкое понятие. Оно включает в себя режим условий труда и отдыха, рациональное питание, соблюдение правил ухода за телом, применение гигиенических средств и многое другое. </a:t>
            </a:r>
            <a:endParaRPr lang="ru-RU" sz="2200"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900" b="1" i="0" dirty="0">
                <a:solidFill>
                  <a:schemeClr val="accent6">
                    <a:lumMod val="25000"/>
                  </a:schemeClr>
                </a:solidFill>
                <a:effectLst/>
                <a:latin typeface="Times New Roman" panose="02020603050405020304" pitchFamily="18" charset="0"/>
                <a:cs typeface="Times New Roman" panose="02020603050405020304" pitchFamily="18" charset="0"/>
              </a:rPr>
              <a:t>Личная гигиена</a:t>
            </a:r>
            <a:r>
              <a:rPr lang="ru-RU" sz="1900" b="0" i="0" dirty="0">
                <a:solidFill>
                  <a:schemeClr val="accent6">
                    <a:lumMod val="25000"/>
                  </a:schemeClr>
                </a:solidFill>
                <a:effectLst/>
                <a:latin typeface="Times New Roman" panose="02020603050405020304" pitchFamily="18" charset="0"/>
                <a:cs typeface="Times New Roman" panose="02020603050405020304" pitchFamily="18" charset="0"/>
              </a:rPr>
              <a:t> - это свод правил поведения человека в быту или на производстве. В узком понимании - гигиеническое содержание тела, одежды и предметов домашнего обихода. Нарушение требований личной гигиены может негативно сказаться на здоровье не только одного человека, но и больших групп людей (коллективы, семьи, члены различных сообществ). </a:t>
            </a:r>
            <a:endParaRPr lang="ru-RU" sz="2200" b="0" i="0" dirty="0">
              <a:solidFill>
                <a:schemeClr val="accent6">
                  <a:lumMod val="25000"/>
                </a:schemeClr>
              </a:solidFill>
              <a:effectLst/>
              <a:latin typeface="Times New Roman" panose="02020603050405020304" pitchFamily="18" charset="0"/>
              <a:cs typeface="Times New Roman" panose="02020603050405020304" pitchFamily="18" charset="0"/>
            </a:endParaRPr>
          </a:p>
          <a:p>
            <a:endParaRPr lang="ru-RU" dirty="0"/>
          </a:p>
        </p:txBody>
      </p:sp>
      <p:sp>
        <p:nvSpPr>
          <p:cNvPr id="5" name="Номер слайда 4">
            <a:extLst>
              <a:ext uri="{FF2B5EF4-FFF2-40B4-BE49-F238E27FC236}">
                <a16:creationId xmlns:a16="http://schemas.microsoft.com/office/drawing/2014/main" id="{796AF381-E587-952F-F4F4-4CA7F89AB1AE}"/>
              </a:ext>
            </a:extLst>
          </p:cNvPr>
          <p:cNvSpPr>
            <a:spLocks noGrp="1"/>
          </p:cNvSpPr>
          <p:nvPr>
            <p:ph type="sldNum" sz="quarter" idx="11"/>
          </p:nvPr>
        </p:nvSpPr>
        <p:spPr/>
        <p:txBody>
          <a:bodyPr/>
          <a:lstStyle/>
          <a:p>
            <a:pPr rtl="0"/>
            <a:fld id="{294A09A9-5501-47C1-A89A-A340965A2BE2}" type="slidenum">
              <a:rPr lang="ru-RU" noProof="0" smtClean="0"/>
              <a:pPr rtl="0"/>
              <a:t>6</a:t>
            </a:fld>
            <a:endParaRPr lang="ru-RU" noProof="0"/>
          </a:p>
        </p:txBody>
      </p:sp>
    </p:spTree>
    <p:extLst>
      <p:ext uri="{BB962C8B-B14F-4D97-AF65-F5344CB8AC3E}">
        <p14:creationId xmlns:p14="http://schemas.microsoft.com/office/powerpoint/2010/main" val="103645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1235952-0377-565B-734B-27CBC27AEC63}"/>
              </a:ext>
            </a:extLst>
          </p:cNvPr>
          <p:cNvSpPr>
            <a:spLocks noGrp="1"/>
          </p:cNvSpPr>
          <p:nvPr>
            <p:ph idx="1"/>
          </p:nvPr>
        </p:nvSpPr>
        <p:spPr>
          <a:xfrm>
            <a:off x="609600" y="621195"/>
            <a:ext cx="10972800" cy="5615609"/>
          </a:xfrm>
        </p:spPr>
        <p:txBody>
          <a:bodyPr/>
          <a:lstStyle/>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Разделы личной гигиены: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Гигиеническое содержание тела (кожи, волос, полости рта, органов слуха, зрения, половых органов);</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Гигиена индивидуального питания;</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Гигиена одежды и обуви;</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Гигиена жилища.</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1" i="0" u="sng" dirty="0">
                <a:solidFill>
                  <a:schemeClr val="accent6">
                    <a:lumMod val="25000"/>
                  </a:schemeClr>
                </a:solidFill>
                <a:effectLst/>
                <a:latin typeface="Times New Roman" panose="02020603050405020304" pitchFamily="18" charset="0"/>
                <a:cs typeface="Times New Roman" panose="02020603050405020304" pitchFamily="18" charset="0"/>
              </a:rPr>
              <a:t>Гигиена тела</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u="sng" dirty="0">
                <a:solidFill>
                  <a:schemeClr val="accent6">
                    <a:lumMod val="25000"/>
                  </a:schemeClr>
                </a:solidFill>
                <a:effectLst/>
                <a:latin typeface="Times New Roman" panose="02020603050405020304" pitchFamily="18" charset="0"/>
                <a:cs typeface="Times New Roman" panose="02020603050405020304" pitchFamily="18" charset="0"/>
              </a:rPr>
              <a:t>Гигиена кожи</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Соблюдение чистоты кожи крайне важно. Кожа человека способна защищать весь организм от негативных воздействий окружающей среды. Кроме защитной функции, кожа выполняет следующие функции: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Терморегулирующую</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Обменную</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Иммунную</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Секреторную</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Рецепторную</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Дыхательную и др.</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endParaRPr lang="ru-RU" dirty="0"/>
          </a:p>
        </p:txBody>
      </p:sp>
      <p:sp>
        <p:nvSpPr>
          <p:cNvPr id="5" name="Номер слайда 4">
            <a:extLst>
              <a:ext uri="{FF2B5EF4-FFF2-40B4-BE49-F238E27FC236}">
                <a16:creationId xmlns:a16="http://schemas.microsoft.com/office/drawing/2014/main" id="{BE916FF0-80AB-B774-54B4-125A86649CA7}"/>
              </a:ext>
            </a:extLst>
          </p:cNvPr>
          <p:cNvSpPr>
            <a:spLocks noGrp="1"/>
          </p:cNvSpPr>
          <p:nvPr>
            <p:ph type="sldNum" sz="quarter" idx="11"/>
          </p:nvPr>
        </p:nvSpPr>
        <p:spPr/>
        <p:txBody>
          <a:bodyPr/>
          <a:lstStyle/>
          <a:p>
            <a:pPr rtl="0"/>
            <a:fld id="{294A09A9-5501-47C1-A89A-A340965A2BE2}" type="slidenum">
              <a:rPr lang="ru-RU" noProof="0" smtClean="0"/>
              <a:pPr rtl="0"/>
              <a:t>7</a:t>
            </a:fld>
            <a:endParaRPr lang="ru-RU" noProof="0"/>
          </a:p>
        </p:txBody>
      </p:sp>
    </p:spTree>
    <p:extLst>
      <p:ext uri="{BB962C8B-B14F-4D97-AF65-F5344CB8AC3E}">
        <p14:creationId xmlns:p14="http://schemas.microsoft.com/office/powerpoint/2010/main" val="27195764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424EA4C-24C2-3185-1F87-26B8C60E830B}"/>
              </a:ext>
            </a:extLst>
          </p:cNvPr>
          <p:cNvSpPr>
            <a:spLocks noGrp="1"/>
          </p:cNvSpPr>
          <p:nvPr>
            <p:ph idx="1"/>
          </p:nvPr>
        </p:nvSpPr>
        <p:spPr>
          <a:xfrm>
            <a:off x="443948" y="442982"/>
            <a:ext cx="11304104" cy="5972036"/>
          </a:xfrm>
        </p:spPr>
        <p:txBody>
          <a:bodyPr>
            <a:normAutofit fontScale="47500" lnSpcReduction="20000"/>
          </a:bodyPr>
          <a:lstStyle/>
          <a:p>
            <a:pPr algn="l"/>
            <a:r>
              <a:rPr lang="ru-RU" sz="4500" dirty="0">
                <a:solidFill>
                  <a:schemeClr val="accent6">
                    <a:lumMod val="25000"/>
                  </a:schemeClr>
                </a:solidFill>
                <a:latin typeface="Times New Roman" panose="02020603050405020304" pitchFamily="18" charset="0"/>
                <a:cs typeface="Times New Roman" panose="02020603050405020304" pitchFamily="18" charset="0"/>
              </a:rPr>
              <a:t>Основные правила гигиены тела: </a:t>
            </a:r>
          </a:p>
          <a:p>
            <a:pPr algn="l">
              <a:buFont typeface="Arial" panose="020B0604020202020204" pitchFamily="34" charset="0"/>
              <a:buChar char="•"/>
            </a:pPr>
            <a:r>
              <a:rPr lang="ru-RU" sz="4500" dirty="0">
                <a:solidFill>
                  <a:schemeClr val="accent6">
                    <a:lumMod val="25000"/>
                  </a:schemeClr>
                </a:solidFill>
                <a:latin typeface="Times New Roman" panose="02020603050405020304" pitchFamily="18" charset="0"/>
                <a:cs typeface="Times New Roman" panose="02020603050405020304" pitchFamily="18" charset="0"/>
              </a:rPr>
              <a:t>Мыть тело необходимо ежедневно теплой водой, используя специальные средства (мыло, гель для душа и др.). Температура воды должна быть немного выше нормальной температуры тела (37-38 градусов).Ежедневно кожный покров вырабатывает сало и пот. Если не смывать эти выделения, то защитные свойства кожи нарушаются и, соответственно, создаются благоприятные условия для размножения болезнетворных бактерий, грибков и других вредных микроорганизмов.</a:t>
            </a:r>
          </a:p>
          <a:p>
            <a:pPr algn="l">
              <a:buFont typeface="Arial" panose="020B0604020202020204" pitchFamily="34" charset="0"/>
              <a:buChar char="•"/>
            </a:pPr>
            <a:r>
              <a:rPr lang="ru-RU" sz="4500" dirty="0">
                <a:solidFill>
                  <a:schemeClr val="accent6">
                    <a:lumMod val="25000"/>
                  </a:schemeClr>
                </a:solidFill>
                <a:latin typeface="Times New Roman" panose="02020603050405020304" pitchFamily="18" charset="0"/>
                <a:cs typeface="Times New Roman" panose="02020603050405020304" pitchFamily="18" charset="0"/>
              </a:rPr>
              <a:t>Принимать ванну, душ с применением мочалки не реже 1 раза в неделю.</a:t>
            </a:r>
          </a:p>
          <a:p>
            <a:pPr algn="l">
              <a:buFont typeface="Arial" panose="020B0604020202020204" pitchFamily="34" charset="0"/>
              <a:buChar char="•"/>
            </a:pPr>
            <a:r>
              <a:rPr lang="ru-RU" sz="4500" dirty="0">
                <a:solidFill>
                  <a:schemeClr val="accent6">
                    <a:lumMod val="25000"/>
                  </a:schemeClr>
                </a:solidFill>
                <a:latin typeface="Times New Roman" panose="02020603050405020304" pitchFamily="18" charset="0"/>
                <a:cs typeface="Times New Roman" panose="02020603050405020304" pitchFamily="18" charset="0"/>
              </a:rPr>
              <a:t>К коже лица необходимо относиться крайне бережно. Для умывания использовать специальные средства. Прыщи и угри самостоятельно выдавливать не стоит, так как это может привести к присоединению бактериальной инфекции.</a:t>
            </a:r>
          </a:p>
          <a:p>
            <a:pPr algn="l">
              <a:buFont typeface="Arial" panose="020B0604020202020204" pitchFamily="34" charset="0"/>
              <a:buChar char="•"/>
            </a:pPr>
            <a:r>
              <a:rPr lang="ru-RU" sz="4500" dirty="0">
                <a:solidFill>
                  <a:schemeClr val="accent6">
                    <a:lumMod val="25000"/>
                  </a:schemeClr>
                </a:solidFill>
                <a:latin typeface="Times New Roman" panose="02020603050405020304" pitchFamily="18" charset="0"/>
                <a:cs typeface="Times New Roman" panose="02020603050405020304" pitchFamily="18" charset="0"/>
              </a:rPr>
              <a:t>Регулярно следить за чистотой рук и ногтей. Грязь, содержащая болезнетворные микробы может попасть с рук в рот через пищу. Существует целый список болезней грязных рук, например, дизентерия, болезни, вызванные гельминтами, гепатит А.</a:t>
            </a:r>
          </a:p>
          <a:p>
            <a:pPr algn="l">
              <a:buFont typeface="Arial" panose="020B0604020202020204" pitchFamily="34" charset="0"/>
              <a:buChar char="•"/>
            </a:pPr>
            <a:r>
              <a:rPr lang="ru-RU" sz="4500" dirty="0">
                <a:solidFill>
                  <a:schemeClr val="accent6">
                    <a:lumMod val="25000"/>
                  </a:schemeClr>
                </a:solidFill>
                <a:latin typeface="Times New Roman" panose="02020603050405020304" pitchFamily="18" charset="0"/>
                <a:cs typeface="Times New Roman" panose="02020603050405020304" pitchFamily="18" charset="0"/>
              </a:rPr>
              <a:t>Руки необходимо мыть с антибактериальным мылом по возвращению домой, до посещения туалета и обязательно после туалета, перед едой и после приема пищи, после смены подгузника, после кашля, чихания и сморкания, после прикосновения к ручкам дверей и другим поверхностям в общественных местах, после контакта с сырыми яйцами и мясом, после контакта с мусором, после контакта с деньгами, после контакта с кровью, после контакта с животными и их отходами (как уличными, так и домашними). Если вы находитесь в дороге и у вас нет возможности вымыть руки с мылом, необходимо иметь при себе влажные салфетки или антибактериальный гель, чтобы устранить хоть некоторое количество микробов.</a:t>
            </a:r>
          </a:p>
          <a:p>
            <a:endParaRPr lang="ru-RU" dirty="0"/>
          </a:p>
        </p:txBody>
      </p:sp>
      <p:sp>
        <p:nvSpPr>
          <p:cNvPr id="5" name="Номер слайда 4">
            <a:extLst>
              <a:ext uri="{FF2B5EF4-FFF2-40B4-BE49-F238E27FC236}">
                <a16:creationId xmlns:a16="http://schemas.microsoft.com/office/drawing/2014/main" id="{2EE29F26-3100-A505-B4A6-D3EDA6C127D8}"/>
              </a:ext>
            </a:extLst>
          </p:cNvPr>
          <p:cNvSpPr>
            <a:spLocks noGrp="1"/>
          </p:cNvSpPr>
          <p:nvPr>
            <p:ph type="sldNum" sz="quarter" idx="11"/>
          </p:nvPr>
        </p:nvSpPr>
        <p:spPr/>
        <p:txBody>
          <a:bodyPr/>
          <a:lstStyle/>
          <a:p>
            <a:pPr rtl="0"/>
            <a:fld id="{294A09A9-5501-47C1-A89A-A340965A2BE2}" type="slidenum">
              <a:rPr lang="ru-RU" noProof="0" smtClean="0"/>
              <a:pPr rtl="0"/>
              <a:t>8</a:t>
            </a:fld>
            <a:endParaRPr lang="ru-RU" noProof="0"/>
          </a:p>
        </p:txBody>
      </p:sp>
    </p:spTree>
    <p:extLst>
      <p:ext uri="{BB962C8B-B14F-4D97-AF65-F5344CB8AC3E}">
        <p14:creationId xmlns:p14="http://schemas.microsoft.com/office/powerpoint/2010/main" val="3603895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A302A28-F25C-21B1-C3D8-4B539826412D}"/>
              </a:ext>
            </a:extLst>
          </p:cNvPr>
          <p:cNvSpPr>
            <a:spLocks noGrp="1"/>
          </p:cNvSpPr>
          <p:nvPr>
            <p:ph idx="1"/>
          </p:nvPr>
        </p:nvSpPr>
        <p:spPr>
          <a:xfrm>
            <a:off x="609600" y="447951"/>
            <a:ext cx="10972800" cy="6334539"/>
          </a:xfrm>
        </p:spPr>
        <p:txBody>
          <a:bodyPr>
            <a:normAutofit fontScale="85000" lnSpcReduction="10000"/>
          </a:bodyPr>
          <a:lstStyle/>
          <a:p>
            <a:pPr algn="l">
              <a:buFont typeface="Arial" panose="020B0604020202020204" pitchFamily="34" charset="0"/>
              <a:buChar char="•"/>
            </a:pPr>
            <a:r>
              <a:rPr lang="ru-RU" sz="1800" b="1" i="0" dirty="0">
                <a:solidFill>
                  <a:schemeClr val="accent6">
                    <a:lumMod val="25000"/>
                  </a:schemeClr>
                </a:solidFill>
                <a:effectLst/>
                <a:latin typeface="Times New Roman" panose="02020603050405020304" pitchFamily="18" charset="0"/>
                <a:cs typeface="Times New Roman" panose="02020603050405020304" pitchFamily="18" charset="0"/>
              </a:rPr>
              <a:t>Хорошо намыльте руки.</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Тщательно намыльте кисти (с обеих сторон), пальцы, промежутки между пальцами и запястья.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1" i="0" dirty="0">
                <a:solidFill>
                  <a:schemeClr val="accent6">
                    <a:lumMod val="25000"/>
                  </a:schemeClr>
                </a:solidFill>
                <a:effectLst/>
                <a:latin typeface="Times New Roman" panose="02020603050405020304" pitchFamily="18" charset="0"/>
                <a:cs typeface="Times New Roman" panose="02020603050405020304" pitchFamily="18" charset="0"/>
              </a:rPr>
              <a:t>Мойте руки не меньше 15-20 секунд.</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Энергично потрите руки друг об друга и не смывайте мыло сразу, - дайте ему несколько секунд и убедитесь, что каждый участок ваших рук намылен. Чтобы этого добиться, обхватите одну руку с плотно сжатыми пальцами другой рукой и потрите, совершая круговые движения вперед и назад, затем смените руки.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1" i="0" dirty="0">
                <a:solidFill>
                  <a:schemeClr val="accent6">
                    <a:lumMod val="25000"/>
                  </a:schemeClr>
                </a:solidFill>
                <a:effectLst/>
                <a:latin typeface="Times New Roman" panose="02020603050405020304" pitchFamily="18" charset="0"/>
                <a:cs typeface="Times New Roman" panose="02020603050405020304" pitchFamily="18" charset="0"/>
              </a:rPr>
              <a:t>Тщательно промойте руки.</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Подставьте их под проточную воду ладонями вниз, не дотрагиваясь до поверхности раковины. Так вы смоете и мыло, и бактерии, которые находятся на ваших руках.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1" i="0" dirty="0">
                <a:solidFill>
                  <a:schemeClr val="accent6">
                    <a:lumMod val="25000"/>
                  </a:schemeClr>
                </a:solidFill>
                <a:effectLst/>
                <a:latin typeface="Times New Roman" panose="02020603050405020304" pitchFamily="18" charset="0"/>
                <a:cs typeface="Times New Roman" panose="02020603050405020304" pitchFamily="18" charset="0"/>
              </a:rPr>
              <a:t>Для того чтобы закрутить кран, используйте салфетку или полотенце, особенно в общественных туалетах.</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1" i="0" dirty="0">
                <a:solidFill>
                  <a:schemeClr val="accent6">
                    <a:lumMod val="25000"/>
                  </a:schemeClr>
                </a:solidFill>
                <a:effectLst/>
                <a:latin typeface="Times New Roman" panose="02020603050405020304" pitchFamily="18" charset="0"/>
                <a:cs typeface="Times New Roman" panose="02020603050405020304" pitchFamily="18" charset="0"/>
              </a:rPr>
              <a:t>Вытрите руки полотенцем досуха.</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Лучше использовать бумажные полотенца, которые более гигиеничны, чем обыкновенные тканевые. Если вы все же пользуетесь тканевыми полотенцами, то обязательно регулярно их стирайте. В общественных туалетах можно воспользоваться сушилкой для рук. </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Также и </a:t>
            </a:r>
            <a:r>
              <a:rPr lang="ru-RU" sz="1800" dirty="0">
                <a:solidFill>
                  <a:schemeClr val="accent6">
                    <a:lumMod val="25000"/>
                  </a:schemeClr>
                </a:solidFill>
                <a:latin typeface="Times New Roman" panose="02020603050405020304" pitchFamily="18" charset="0"/>
                <a:cs typeface="Times New Roman" panose="02020603050405020304" pitchFamily="18" charset="0"/>
              </a:rPr>
              <a:t>к</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процедуре </a:t>
            </a:r>
            <a:r>
              <a:rPr lang="ru-RU" sz="1800" b="1" i="0" dirty="0">
                <a:solidFill>
                  <a:schemeClr val="accent6">
                    <a:lumMod val="25000"/>
                  </a:schemeClr>
                </a:solidFill>
                <a:effectLst/>
                <a:latin typeface="Times New Roman" panose="02020603050405020304" pitchFamily="18" charset="0"/>
                <a:cs typeface="Times New Roman" panose="02020603050405020304" pitchFamily="18" charset="0"/>
              </a:rPr>
              <a:t>мытья головы </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необходимо относиться ответственно</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Частота мытья волос зависит от длины волос, типа волос и кожи головы, времени года.</a:t>
            </a:r>
            <a:r>
              <a:rPr lang="ru-RU" sz="1800" b="0" i="1" dirty="0">
                <a:solidFill>
                  <a:schemeClr val="accent6">
                    <a:lumMod val="25000"/>
                  </a:schemeClr>
                </a:solidFill>
                <a:effectLst/>
                <a:latin typeface="Times New Roman" panose="02020603050405020304" pitchFamily="18" charset="0"/>
                <a:cs typeface="Times New Roman" panose="02020603050405020304" pitchFamily="18" charset="0"/>
              </a:rPr>
              <a:t> Мыть голову необходимо по мере загрязнения. </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Зимой голову моют чаще, так как головной убор не дает коже дышать в полную меру и кожного сала выделяется больше чем обычно.</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Мыть голову необходимо теплой водой, так как горячая вода активизирует работу сальных желез.</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Шампуни необходимо подбирать тщательно. Большинство продукции для волос содержат вещества, такие как </a:t>
            </a:r>
            <a:r>
              <a:rPr lang="ru-RU" sz="1800" b="0" i="0" dirty="0" err="1">
                <a:solidFill>
                  <a:schemeClr val="accent6">
                    <a:lumMod val="25000"/>
                  </a:schemeClr>
                </a:solidFill>
                <a:effectLst/>
                <a:latin typeface="Times New Roman" panose="02020603050405020304" pitchFamily="18" charset="0"/>
                <a:cs typeface="Times New Roman" panose="02020603050405020304" pitchFamily="18" charset="0"/>
              </a:rPr>
              <a:t>лаурилсульфат</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натрия, </a:t>
            </a:r>
            <a:r>
              <a:rPr lang="ru-RU" sz="1800" b="0" i="0" dirty="0" err="1">
                <a:solidFill>
                  <a:schemeClr val="accent6">
                    <a:lumMod val="25000"/>
                  </a:schemeClr>
                </a:solidFill>
                <a:effectLst/>
                <a:latin typeface="Times New Roman" panose="02020603050405020304" pitchFamily="18" charset="0"/>
                <a:cs typeface="Times New Roman" panose="02020603050405020304" pitchFamily="18" charset="0"/>
              </a:rPr>
              <a:t>метилпарабен</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a:t>
            </a:r>
            <a:r>
              <a:rPr lang="ru-RU" sz="1800" b="0" i="0" dirty="0" err="1">
                <a:solidFill>
                  <a:schemeClr val="accent6">
                    <a:lumMod val="25000"/>
                  </a:schemeClr>
                </a:solidFill>
                <a:effectLst/>
                <a:latin typeface="Times New Roman" panose="02020603050405020304" pitchFamily="18" charset="0"/>
                <a:cs typeface="Times New Roman" panose="02020603050405020304" pitchFamily="18" charset="0"/>
              </a:rPr>
              <a:t>пропилпарабен</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бензойная кислота, DMDM-</a:t>
            </a:r>
            <a:r>
              <a:rPr lang="ru-RU" sz="1800" b="0" i="0" dirty="0" err="1">
                <a:solidFill>
                  <a:schemeClr val="accent6">
                    <a:lumMod val="25000"/>
                  </a:schemeClr>
                </a:solidFill>
                <a:effectLst/>
                <a:latin typeface="Times New Roman" panose="02020603050405020304" pitchFamily="18" charset="0"/>
                <a:cs typeface="Times New Roman" panose="02020603050405020304" pitchFamily="18" charset="0"/>
              </a:rPr>
              <a:t>гидантоин</a:t>
            </a: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 пропиленгликоль, которые могут вызывать некоторые негативные последствия, такие как выпадение волос, аллергические реакции, кожные заболевания, заболевания глаз, дыхательных путей, нервной системы, почек и даже некоторые онкологические заболевания.</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После мытья волосы рекомендуется обдать прохладной водой</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Вытирать волосы желательно полотенцем, феном пользоваться не рекомендуется, т.к. горячий воздух сушит волосы.</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ru-RU" sz="1800" b="0" i="0" dirty="0">
                <a:solidFill>
                  <a:schemeClr val="accent6">
                    <a:lumMod val="25000"/>
                  </a:schemeClr>
                </a:solidFill>
                <a:effectLst/>
                <a:latin typeface="Times New Roman" panose="02020603050405020304" pitchFamily="18" charset="0"/>
                <a:cs typeface="Times New Roman" panose="02020603050405020304" pitchFamily="18" charset="0"/>
              </a:rPr>
              <a:t>При расчесывании волос не рекомендуется использовать чужие расчески, точно также, как и использовать чужую тушь для ресниц, чужие головные уборы так как это может спровоцировать передачу грибка, перхоти и педикулеза.</a:t>
            </a:r>
            <a:endParaRPr lang="ru-RU" b="0" i="0" dirty="0">
              <a:solidFill>
                <a:schemeClr val="accent6">
                  <a:lumMod val="25000"/>
                </a:schemeClr>
              </a:solidFill>
              <a:effectLst/>
              <a:latin typeface="Times New Roman" panose="02020603050405020304" pitchFamily="18" charset="0"/>
              <a:cs typeface="Times New Roman" panose="02020603050405020304" pitchFamily="18" charset="0"/>
            </a:endParaRPr>
          </a:p>
          <a:p>
            <a:endParaRPr lang="ru-RU" dirty="0"/>
          </a:p>
        </p:txBody>
      </p:sp>
      <p:sp>
        <p:nvSpPr>
          <p:cNvPr id="5" name="Номер слайда 4">
            <a:extLst>
              <a:ext uri="{FF2B5EF4-FFF2-40B4-BE49-F238E27FC236}">
                <a16:creationId xmlns:a16="http://schemas.microsoft.com/office/drawing/2014/main" id="{BAB72CFD-A2B4-89CB-5581-D83960BBA60B}"/>
              </a:ext>
            </a:extLst>
          </p:cNvPr>
          <p:cNvSpPr>
            <a:spLocks noGrp="1"/>
          </p:cNvSpPr>
          <p:nvPr>
            <p:ph type="sldNum" sz="quarter" idx="11"/>
          </p:nvPr>
        </p:nvSpPr>
        <p:spPr/>
        <p:txBody>
          <a:bodyPr/>
          <a:lstStyle/>
          <a:p>
            <a:pPr rtl="0"/>
            <a:fld id="{294A09A9-5501-47C1-A89A-A340965A2BE2}" type="slidenum">
              <a:rPr lang="ru-RU" noProof="0" smtClean="0"/>
              <a:pPr rtl="0"/>
              <a:t>9</a:t>
            </a:fld>
            <a:endParaRPr lang="ru-RU" noProof="0"/>
          </a:p>
        </p:txBody>
      </p:sp>
    </p:spTree>
    <p:extLst>
      <p:ext uri="{BB962C8B-B14F-4D97-AF65-F5344CB8AC3E}">
        <p14:creationId xmlns:p14="http://schemas.microsoft.com/office/powerpoint/2010/main" val="1941326515"/>
      </p:ext>
    </p:extLst>
  </p:cSld>
  <p:clrMapOvr>
    <a:masterClrMapping/>
  </p:clrMapOvr>
</p:sld>
</file>

<file path=ppt/theme/theme1.xml><?xml version="1.0" encoding="utf-8"?>
<a:theme xmlns:a="http://schemas.openxmlformats.org/drawingml/2006/main" name="Тема Office">
  <a:themeElements>
    <a:clrScheme name="Custom 20">
      <a:dk1>
        <a:srgbClr val="000000"/>
      </a:dk1>
      <a:lt1>
        <a:srgbClr val="FFFFFF"/>
      </a:lt1>
      <a:dk2>
        <a:srgbClr val="CAD8D6"/>
      </a:dk2>
      <a:lt2>
        <a:srgbClr val="E7E6E6"/>
      </a:lt2>
      <a:accent1>
        <a:srgbClr val="7E8679"/>
      </a:accent1>
      <a:accent2>
        <a:srgbClr val="72292A"/>
      </a:accent2>
      <a:accent3>
        <a:srgbClr val="4A3A1C"/>
      </a:accent3>
      <a:accent4>
        <a:srgbClr val="E47D60"/>
      </a:accent4>
      <a:accent5>
        <a:srgbClr val="CEBBAF"/>
      </a:accent5>
      <a:accent6>
        <a:srgbClr val="E8DAC4"/>
      </a:accent6>
      <a:hlink>
        <a:srgbClr val="3968F6"/>
      </a:hlink>
      <a:folHlink>
        <a:srgbClr val="954F72"/>
      </a:folHlink>
    </a:clrScheme>
    <a:fontScheme name="Custom 23">
      <a:majorFont>
        <a:latin typeface="Baskerville Old Face"/>
        <a:ea typeface=""/>
        <a:cs typeface="Times New Roman"/>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68770995_TF56410444_Win32" id="{D0524A03-AA06-424F-8535-98963A5C8ECD}" vid="{C2754639-684A-4B5A-914E-EA25D6048473}"/>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b13cd20-357b-48a5-aff4-3bb4b52aae3e" xsi:nil="true"/>
    <MediaServiceKeyPoints xmlns="4f0d45a2-344c-4fe0-9811-4277bf2c2e17" xsi:nil="true"/>
    <lcf76f155ced4ddcb4097134ff3c332f xmlns="4f0d45a2-344c-4fe0-9811-4277bf2c2e1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B9CED55E8F8543BEFD54205924B97E" ma:contentTypeVersion="15" ma:contentTypeDescription="Create a new document." ma:contentTypeScope="" ma:versionID="7934cfc98febfa177962bc8a36be076c">
  <xsd:schema xmlns:xsd="http://www.w3.org/2001/XMLSchema" xmlns:xs="http://www.w3.org/2001/XMLSchema" xmlns:p="http://schemas.microsoft.com/office/2006/metadata/properties" xmlns:ns2="4f0d45a2-344c-4fe0-9811-4277bf2c2e17" xmlns:ns3="bb13cd20-357b-48a5-aff4-3bb4b52aae3e" targetNamespace="http://schemas.microsoft.com/office/2006/metadata/properties" ma:root="true" ma:fieldsID="aa190bc864bcebc737c679dbb323a16d" ns2:_="" ns3:_="">
    <xsd:import namespace="4f0d45a2-344c-4fe0-9811-4277bf2c2e17"/>
    <xsd:import namespace="bb13cd20-357b-48a5-aff4-3bb4b52aae3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0d45a2-344c-4fe0-9811-4277bf2c2e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42cf434-6fa7-423d-b9b2-a30b23ae4b8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b13cd20-357b-48a5-aff4-3bb4b52aae3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8435a69-c5f6-4b2d-823a-b7e1eae613dc}" ma:internalName="TaxCatchAll" ma:showField="CatchAllData" ma:web="bb13cd20-357b-48a5-aff4-3bb4b52aa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CE2AAA-C718-435C-B4E6-95A08ACAC441}">
  <ds:schemaRefs>
    <ds:schemaRef ds:uri="http://schemas.microsoft.com/sharepoint/v3/contenttype/forms"/>
  </ds:schemaRefs>
</ds:datastoreItem>
</file>

<file path=customXml/itemProps2.xml><?xml version="1.0" encoding="utf-8"?>
<ds:datastoreItem xmlns:ds="http://schemas.openxmlformats.org/officeDocument/2006/customXml" ds:itemID="{8FBB2F3B-6257-41BB-8B64-5AC7494F274B}">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 ds:uri="bb13cd20-357b-48a5-aff4-3bb4b52aae3e"/>
    <ds:schemaRef ds:uri="4f0d45a2-344c-4fe0-9811-4277bf2c2e17"/>
  </ds:schemaRefs>
</ds:datastoreItem>
</file>

<file path=customXml/itemProps3.xml><?xml version="1.0" encoding="utf-8"?>
<ds:datastoreItem xmlns:ds="http://schemas.openxmlformats.org/officeDocument/2006/customXml" ds:itemID="{5E81E8B4-8BDD-415B-94AB-2A31BADE7B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f0d45a2-344c-4fe0-9811-4277bf2c2e17"/>
    <ds:schemaRef ds:uri="bb13cd20-357b-48a5-aff4-3bb4b52aae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{269B4961-D1D5-437F-83EE-B7D72545F2EE}tf56410444_win32</Template>
  <TotalTime>112</TotalTime>
  <Words>2791</Words>
  <Application>Microsoft Office PowerPoint</Application>
  <PresentationFormat>Широкоэкранный</PresentationFormat>
  <Paragraphs>146</Paragraphs>
  <Slides>25</Slides>
  <Notes>4</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25</vt:i4>
      </vt:variant>
    </vt:vector>
  </HeadingPairs>
  <TitlesOfParts>
    <vt:vector size="36" baseType="lpstr">
      <vt:lpstr>Arial</vt:lpstr>
      <vt:lpstr>Baskerville</vt:lpstr>
      <vt:lpstr>Baskerville Old Face</vt:lpstr>
      <vt:lpstr>Calibri</vt:lpstr>
      <vt:lpstr>Gill Sans Light</vt:lpstr>
      <vt:lpstr>Gill Sans Nova</vt:lpstr>
      <vt:lpstr>Gill Sans Nova Light</vt:lpstr>
      <vt:lpstr>Roboto</vt:lpstr>
      <vt:lpstr>Times New Roman</vt:lpstr>
      <vt:lpstr>Verdana</vt:lpstr>
      <vt:lpstr>Тема Office</vt:lpstr>
      <vt:lpstr>Современные научно-обоснованные рекомендации по вопросам ЗОЖ</vt:lpstr>
      <vt:lpstr>План</vt:lpstr>
      <vt:lpstr>Введение</vt:lpstr>
      <vt:lpstr>Презентация PowerPoint</vt:lpstr>
      <vt:lpstr>Личная гигиена</vt:lpstr>
      <vt:lpstr>Личная гигиена</vt:lpstr>
      <vt:lpstr>Презентация PowerPoint</vt:lpstr>
      <vt:lpstr>Презентация PowerPoint</vt:lpstr>
      <vt:lpstr>Презентация PowerPoint</vt:lpstr>
      <vt:lpstr>Презентация PowerPoint</vt:lpstr>
      <vt:lpstr>Презентация PowerPoint</vt:lpstr>
      <vt:lpstr>Гигиена жилища.</vt:lpstr>
      <vt:lpstr>Рациональное питание и его принципы</vt:lpstr>
      <vt:lpstr>Презентация PowerPoint</vt:lpstr>
      <vt:lpstr>Рациональное питание и его принципы</vt:lpstr>
      <vt:lpstr>Основные принципы рационального питания.</vt:lpstr>
      <vt:lpstr>Презентация PowerPoint</vt:lpstr>
      <vt:lpstr>Презентация PowerPoint</vt:lpstr>
      <vt:lpstr>Презентация PowerPoint</vt:lpstr>
      <vt:lpstr>Презентация PowerPoint</vt:lpstr>
      <vt:lpstr>РЕКОМЕНДАЦИИ ПО ЗДОРОВОМУ ОБРАЗУ ЖИЗНИ </vt:lpstr>
      <vt:lpstr>Хотя существует множество советов о том, как вести здоровый образ жизни, вот несколько ключевых факторов, о которых следует помнить:</vt:lpstr>
      <vt:lpstr>Презентация PowerPoint</vt:lpstr>
      <vt:lpstr>Презентация PowerPoint</vt:lpstr>
      <vt:lpstr>Спасибо за внимание!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Современные научно-обоснованные рекомендации по вопросам ЗОЖ</dc:title>
  <dc:creator>Мария Баринова</dc:creator>
  <cp:lastModifiedBy>Аликовна Айслу</cp:lastModifiedBy>
  <cp:revision>3</cp:revision>
  <dcterms:created xsi:type="dcterms:W3CDTF">2024-02-26T17:44:05Z</dcterms:created>
  <dcterms:modified xsi:type="dcterms:W3CDTF">2024-03-16T02:27:10Z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0x0101003AB9CED55E8F8543BEFD54205924B97E</vt:lpwstr>
  </property>
</Properties>
</file>