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70" r:id="rId15"/>
    <p:sldId id="271" r:id="rId16"/>
    <p:sldId id="272" r:id="rId17"/>
    <p:sldId id="273" r:id="rId18"/>
    <p:sldId id="276" r:id="rId19"/>
    <p:sldId id="274" r:id="rId20"/>
    <p:sldId id="275" r:id="rId21"/>
    <p:sldId id="269" r:id="rId22"/>
    <p:sldId id="278" r:id="rId23"/>
    <p:sldId id="26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869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35CF7A-0412-4302-944A-B955AFC39EDF}" type="doc">
      <dgm:prSet loTypeId="urn:microsoft.com/office/officeart/2009/3/layout/HorizontalOrganizationChart" loCatId="hierarchy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B5590FF-5264-448D-98BD-96D2738134D3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Компьютерные технологии</a:t>
          </a:r>
          <a:endParaRPr lang="ru-RU" dirty="0"/>
        </a:p>
      </dgm:t>
    </dgm:pt>
    <dgm:pt modelId="{08E03818-CCC8-4DAE-BCD1-D562F0CB1649}" type="parTrans" cxnId="{DA38604D-32C3-4C51-B171-6AC1A54E71D2}">
      <dgm:prSet/>
      <dgm:spPr/>
      <dgm:t>
        <a:bodyPr/>
        <a:lstStyle/>
        <a:p>
          <a:endParaRPr lang="ru-RU"/>
        </a:p>
      </dgm:t>
    </dgm:pt>
    <dgm:pt modelId="{B0D06756-93A8-480F-9F95-5B5580C635B6}" type="sibTrans" cxnId="{DA38604D-32C3-4C51-B171-6AC1A54E71D2}">
      <dgm:prSet/>
      <dgm:spPr/>
      <dgm:t>
        <a:bodyPr/>
        <a:lstStyle/>
        <a:p>
          <a:endParaRPr lang="ru-RU"/>
        </a:p>
      </dgm:t>
    </dgm:pt>
    <dgm:pt modelId="{06874BDB-83F4-4252-8EE6-E24B6C910E1A}">
      <dgm:prSet phldrT="[Текст]"/>
      <dgm:spPr/>
      <dgm:t>
        <a:bodyPr/>
        <a:lstStyle/>
        <a:p>
          <a:r>
            <a:rPr lang="ru-RU" dirty="0" smtClean="0"/>
            <a:t>Пополнение словарного запаса</a:t>
          </a:r>
          <a:endParaRPr lang="ru-RU" dirty="0"/>
        </a:p>
      </dgm:t>
    </dgm:pt>
    <dgm:pt modelId="{2B697179-75BD-4383-8AC0-EA5A8DB38242}" type="parTrans" cxnId="{936E0CCA-CAD8-4744-AAA5-F61663C5D3C1}">
      <dgm:prSet/>
      <dgm:spPr/>
      <dgm:t>
        <a:bodyPr/>
        <a:lstStyle/>
        <a:p>
          <a:endParaRPr lang="ru-RU"/>
        </a:p>
      </dgm:t>
    </dgm:pt>
    <dgm:pt modelId="{AE99BD8C-92D9-4565-8FF7-29B8F21367B5}" type="sibTrans" cxnId="{936E0CCA-CAD8-4744-AAA5-F61663C5D3C1}">
      <dgm:prSet/>
      <dgm:spPr/>
      <dgm:t>
        <a:bodyPr/>
        <a:lstStyle/>
        <a:p>
          <a:endParaRPr lang="ru-RU"/>
        </a:p>
      </dgm:t>
    </dgm:pt>
    <dgm:pt modelId="{55531E79-FBD2-4779-8364-35DE309AF67E}">
      <dgm:prSet phldrT="[Текст]"/>
      <dgm:spPr/>
      <dgm:t>
        <a:bodyPr/>
        <a:lstStyle/>
        <a:p>
          <a:r>
            <a:rPr lang="ru-RU" dirty="0" smtClean="0"/>
            <a:t>Формирование грамматического строя речи</a:t>
          </a:r>
          <a:endParaRPr lang="ru-RU" dirty="0"/>
        </a:p>
      </dgm:t>
    </dgm:pt>
    <dgm:pt modelId="{792E920D-CDC3-4826-BD62-9772FE75B602}" type="parTrans" cxnId="{5B22A433-D3C3-41E7-A963-97033A07CA28}">
      <dgm:prSet/>
      <dgm:spPr/>
      <dgm:t>
        <a:bodyPr/>
        <a:lstStyle/>
        <a:p>
          <a:endParaRPr lang="ru-RU"/>
        </a:p>
      </dgm:t>
    </dgm:pt>
    <dgm:pt modelId="{F3165F12-896B-481B-A595-B6D2FCF6A107}" type="sibTrans" cxnId="{5B22A433-D3C3-41E7-A963-97033A07CA28}">
      <dgm:prSet/>
      <dgm:spPr/>
      <dgm:t>
        <a:bodyPr/>
        <a:lstStyle/>
        <a:p>
          <a:endParaRPr lang="ru-RU"/>
        </a:p>
      </dgm:t>
    </dgm:pt>
    <dgm:pt modelId="{E85D165C-ADAF-4FD9-99B3-5E05F68411A5}">
      <dgm:prSet phldrT="[Текст]"/>
      <dgm:spPr/>
      <dgm:t>
        <a:bodyPr/>
        <a:lstStyle/>
        <a:p>
          <a:r>
            <a:rPr lang="ru-RU" dirty="0" smtClean="0"/>
            <a:t>Формирование связной речи</a:t>
          </a:r>
          <a:endParaRPr lang="ru-RU" dirty="0"/>
        </a:p>
      </dgm:t>
    </dgm:pt>
    <dgm:pt modelId="{2BB2E9D4-858A-4CCF-8876-AB6BBD5BB3C0}" type="parTrans" cxnId="{6E63C6D4-24D8-4CC1-B70A-927E6D1B6AD0}">
      <dgm:prSet/>
      <dgm:spPr/>
      <dgm:t>
        <a:bodyPr/>
        <a:lstStyle/>
        <a:p>
          <a:endParaRPr lang="ru-RU"/>
        </a:p>
      </dgm:t>
    </dgm:pt>
    <dgm:pt modelId="{D8413DBB-279C-48CE-89A9-C3A99229B419}" type="sibTrans" cxnId="{6E63C6D4-24D8-4CC1-B70A-927E6D1B6AD0}">
      <dgm:prSet/>
      <dgm:spPr/>
      <dgm:t>
        <a:bodyPr/>
        <a:lstStyle/>
        <a:p>
          <a:endParaRPr lang="ru-RU"/>
        </a:p>
      </dgm:t>
    </dgm:pt>
    <dgm:pt modelId="{2A74540F-88EC-4E52-AA0A-2C4E53594F9B}">
      <dgm:prSet/>
      <dgm:spPr/>
      <dgm:t>
        <a:bodyPr/>
        <a:lstStyle/>
        <a:p>
          <a:r>
            <a:rPr lang="ru-RU" dirty="0" smtClean="0"/>
            <a:t>Восполнение пробелов в развитии звуковой стороны речи</a:t>
          </a:r>
          <a:endParaRPr lang="ru-RU" dirty="0"/>
        </a:p>
      </dgm:t>
    </dgm:pt>
    <dgm:pt modelId="{5C5EED55-3777-46A8-A218-48DB1997956F}" type="parTrans" cxnId="{A414017E-CFB9-44F8-859C-973C01C559CD}">
      <dgm:prSet/>
      <dgm:spPr/>
      <dgm:t>
        <a:bodyPr/>
        <a:lstStyle/>
        <a:p>
          <a:endParaRPr lang="ru-RU"/>
        </a:p>
      </dgm:t>
    </dgm:pt>
    <dgm:pt modelId="{4A922725-4AEB-4946-BF48-7E516A0925B9}" type="sibTrans" cxnId="{A414017E-CFB9-44F8-859C-973C01C559CD}">
      <dgm:prSet/>
      <dgm:spPr/>
      <dgm:t>
        <a:bodyPr/>
        <a:lstStyle/>
        <a:p>
          <a:endParaRPr lang="ru-RU"/>
        </a:p>
      </dgm:t>
    </dgm:pt>
    <dgm:pt modelId="{0111F749-3440-472A-A4A4-7A2C92414454}">
      <dgm:prSet/>
      <dgm:spPr/>
      <dgm:t>
        <a:bodyPr/>
        <a:lstStyle/>
        <a:p>
          <a:r>
            <a:rPr lang="ru-RU" dirty="0" smtClean="0"/>
            <a:t>Развитие орфографической зоркости</a:t>
          </a:r>
          <a:endParaRPr lang="ru-RU" dirty="0"/>
        </a:p>
      </dgm:t>
    </dgm:pt>
    <dgm:pt modelId="{FA5262EF-EAFB-4D11-ABB9-9AB67BAF56D5}" type="parTrans" cxnId="{792FCC1F-A9E0-40AB-BB07-BB922AAE3345}">
      <dgm:prSet/>
      <dgm:spPr/>
      <dgm:t>
        <a:bodyPr/>
        <a:lstStyle/>
        <a:p>
          <a:endParaRPr lang="ru-RU"/>
        </a:p>
      </dgm:t>
    </dgm:pt>
    <dgm:pt modelId="{CAA13E7E-DA82-4AF5-8FC9-660D0CAD5829}" type="sibTrans" cxnId="{792FCC1F-A9E0-40AB-BB07-BB922AAE3345}">
      <dgm:prSet/>
      <dgm:spPr/>
      <dgm:t>
        <a:bodyPr/>
        <a:lstStyle/>
        <a:p>
          <a:endParaRPr lang="ru-RU"/>
        </a:p>
      </dgm:t>
    </dgm:pt>
    <dgm:pt modelId="{BD0B2286-E172-4541-9D6C-FD307E56464A}" type="pres">
      <dgm:prSet presAssocID="{4135CF7A-0412-4302-944A-B955AFC39ED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A051624-44A9-4C11-AFBB-DC99E0410BD8}" type="pres">
      <dgm:prSet presAssocID="{EB5590FF-5264-448D-98BD-96D2738134D3}" presName="hierRoot1" presStyleCnt="0">
        <dgm:presLayoutVars>
          <dgm:hierBranch val="init"/>
        </dgm:presLayoutVars>
      </dgm:prSet>
      <dgm:spPr/>
    </dgm:pt>
    <dgm:pt modelId="{F9134750-D27C-411F-9748-C259BE6B5C49}" type="pres">
      <dgm:prSet presAssocID="{EB5590FF-5264-448D-98BD-96D2738134D3}" presName="rootComposite1" presStyleCnt="0"/>
      <dgm:spPr/>
    </dgm:pt>
    <dgm:pt modelId="{DD9B57F1-ED2F-4D62-83D6-AAF6750DBAEA}" type="pres">
      <dgm:prSet presAssocID="{EB5590FF-5264-448D-98BD-96D2738134D3}" presName="rootText1" presStyleLbl="node0" presStyleIdx="0" presStyleCnt="1" custScaleX="84790" custScaleY="1553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E8B678-978B-401F-AD7F-BEF5DBE7D321}" type="pres">
      <dgm:prSet presAssocID="{EB5590FF-5264-448D-98BD-96D2738134D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5DFE813-15AC-4EBC-9629-2CAEF9DA379C}" type="pres">
      <dgm:prSet presAssocID="{EB5590FF-5264-448D-98BD-96D2738134D3}" presName="hierChild2" presStyleCnt="0"/>
      <dgm:spPr/>
    </dgm:pt>
    <dgm:pt modelId="{E9E3266E-F4C3-4367-930D-C5A4D94D39E3}" type="pres">
      <dgm:prSet presAssocID="{2B697179-75BD-4383-8AC0-EA5A8DB38242}" presName="Name64" presStyleLbl="parChTrans1D2" presStyleIdx="0" presStyleCnt="5"/>
      <dgm:spPr/>
      <dgm:t>
        <a:bodyPr/>
        <a:lstStyle/>
        <a:p>
          <a:endParaRPr lang="ru-RU"/>
        </a:p>
      </dgm:t>
    </dgm:pt>
    <dgm:pt modelId="{AF8C848D-F2A6-4C9B-A0DD-7E2A230D2081}" type="pres">
      <dgm:prSet presAssocID="{06874BDB-83F4-4252-8EE6-E24B6C910E1A}" presName="hierRoot2" presStyleCnt="0">
        <dgm:presLayoutVars>
          <dgm:hierBranch val="init"/>
        </dgm:presLayoutVars>
      </dgm:prSet>
      <dgm:spPr/>
    </dgm:pt>
    <dgm:pt modelId="{6327F22D-EA58-4DC8-B8F6-83B3B61DB643}" type="pres">
      <dgm:prSet presAssocID="{06874BDB-83F4-4252-8EE6-E24B6C910E1A}" presName="rootComposite" presStyleCnt="0"/>
      <dgm:spPr/>
    </dgm:pt>
    <dgm:pt modelId="{E68927C3-6BF4-4340-A7E1-968BEAB3FE65}" type="pres">
      <dgm:prSet presAssocID="{06874BDB-83F4-4252-8EE6-E24B6C910E1A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595680-306C-40C0-9454-86CC6F7BD236}" type="pres">
      <dgm:prSet presAssocID="{06874BDB-83F4-4252-8EE6-E24B6C910E1A}" presName="rootConnector" presStyleLbl="node2" presStyleIdx="0" presStyleCnt="5"/>
      <dgm:spPr/>
      <dgm:t>
        <a:bodyPr/>
        <a:lstStyle/>
        <a:p>
          <a:endParaRPr lang="ru-RU"/>
        </a:p>
      </dgm:t>
    </dgm:pt>
    <dgm:pt modelId="{C8FD564E-C6DD-4A8B-954A-394E8D830930}" type="pres">
      <dgm:prSet presAssocID="{06874BDB-83F4-4252-8EE6-E24B6C910E1A}" presName="hierChild4" presStyleCnt="0"/>
      <dgm:spPr/>
    </dgm:pt>
    <dgm:pt modelId="{BBFD8193-1DFA-4ADB-88D8-31CBB7CEB8A7}" type="pres">
      <dgm:prSet presAssocID="{06874BDB-83F4-4252-8EE6-E24B6C910E1A}" presName="hierChild5" presStyleCnt="0"/>
      <dgm:spPr/>
    </dgm:pt>
    <dgm:pt modelId="{289F205D-D43D-4FF8-8451-DEB85713B723}" type="pres">
      <dgm:prSet presAssocID="{792E920D-CDC3-4826-BD62-9772FE75B602}" presName="Name64" presStyleLbl="parChTrans1D2" presStyleIdx="1" presStyleCnt="5"/>
      <dgm:spPr/>
      <dgm:t>
        <a:bodyPr/>
        <a:lstStyle/>
        <a:p>
          <a:endParaRPr lang="ru-RU"/>
        </a:p>
      </dgm:t>
    </dgm:pt>
    <dgm:pt modelId="{4B263D3E-2412-4A5F-91DE-315BC04AC613}" type="pres">
      <dgm:prSet presAssocID="{55531E79-FBD2-4779-8364-35DE309AF67E}" presName="hierRoot2" presStyleCnt="0">
        <dgm:presLayoutVars>
          <dgm:hierBranch val="init"/>
        </dgm:presLayoutVars>
      </dgm:prSet>
      <dgm:spPr/>
    </dgm:pt>
    <dgm:pt modelId="{A8E71637-6B89-4661-8529-499BAC196A4C}" type="pres">
      <dgm:prSet presAssocID="{55531E79-FBD2-4779-8364-35DE309AF67E}" presName="rootComposite" presStyleCnt="0"/>
      <dgm:spPr/>
    </dgm:pt>
    <dgm:pt modelId="{F9DFF882-3C0A-466E-B0A6-86D8BE328286}" type="pres">
      <dgm:prSet presAssocID="{55531E79-FBD2-4779-8364-35DE309AF67E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0BBBAD-9CFE-473F-8C32-D175210E3C5B}" type="pres">
      <dgm:prSet presAssocID="{55531E79-FBD2-4779-8364-35DE309AF67E}" presName="rootConnector" presStyleLbl="node2" presStyleIdx="1" presStyleCnt="5"/>
      <dgm:spPr/>
      <dgm:t>
        <a:bodyPr/>
        <a:lstStyle/>
        <a:p>
          <a:endParaRPr lang="ru-RU"/>
        </a:p>
      </dgm:t>
    </dgm:pt>
    <dgm:pt modelId="{7AA8017E-1958-4F56-A746-177A1E61FD11}" type="pres">
      <dgm:prSet presAssocID="{55531E79-FBD2-4779-8364-35DE309AF67E}" presName="hierChild4" presStyleCnt="0"/>
      <dgm:spPr/>
    </dgm:pt>
    <dgm:pt modelId="{C9C6D5FD-7379-4D2D-9F16-5F8017483175}" type="pres">
      <dgm:prSet presAssocID="{55531E79-FBD2-4779-8364-35DE309AF67E}" presName="hierChild5" presStyleCnt="0"/>
      <dgm:spPr/>
    </dgm:pt>
    <dgm:pt modelId="{60B60F8E-C391-41A1-B00E-E6628EE5EEAD}" type="pres">
      <dgm:prSet presAssocID="{2BB2E9D4-858A-4CCF-8876-AB6BBD5BB3C0}" presName="Name64" presStyleLbl="parChTrans1D2" presStyleIdx="2" presStyleCnt="5"/>
      <dgm:spPr/>
      <dgm:t>
        <a:bodyPr/>
        <a:lstStyle/>
        <a:p>
          <a:endParaRPr lang="ru-RU"/>
        </a:p>
      </dgm:t>
    </dgm:pt>
    <dgm:pt modelId="{65B00E75-24F9-4EAC-B2F8-7CE01FB1B005}" type="pres">
      <dgm:prSet presAssocID="{E85D165C-ADAF-4FD9-99B3-5E05F68411A5}" presName="hierRoot2" presStyleCnt="0">
        <dgm:presLayoutVars>
          <dgm:hierBranch val="init"/>
        </dgm:presLayoutVars>
      </dgm:prSet>
      <dgm:spPr/>
    </dgm:pt>
    <dgm:pt modelId="{99A5D25D-6C2A-40A5-9B02-B377567D1375}" type="pres">
      <dgm:prSet presAssocID="{E85D165C-ADAF-4FD9-99B3-5E05F68411A5}" presName="rootComposite" presStyleCnt="0"/>
      <dgm:spPr/>
    </dgm:pt>
    <dgm:pt modelId="{38723B32-43EC-4A3D-83E4-596742C29348}" type="pres">
      <dgm:prSet presAssocID="{E85D165C-ADAF-4FD9-99B3-5E05F68411A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75910D-4688-4DD4-B07A-24F865B3E18B}" type="pres">
      <dgm:prSet presAssocID="{E85D165C-ADAF-4FD9-99B3-5E05F68411A5}" presName="rootConnector" presStyleLbl="node2" presStyleIdx="2" presStyleCnt="5"/>
      <dgm:spPr/>
      <dgm:t>
        <a:bodyPr/>
        <a:lstStyle/>
        <a:p>
          <a:endParaRPr lang="ru-RU"/>
        </a:p>
      </dgm:t>
    </dgm:pt>
    <dgm:pt modelId="{687F346A-CCAC-488E-A8DE-72B9B36E6C2B}" type="pres">
      <dgm:prSet presAssocID="{E85D165C-ADAF-4FD9-99B3-5E05F68411A5}" presName="hierChild4" presStyleCnt="0"/>
      <dgm:spPr/>
    </dgm:pt>
    <dgm:pt modelId="{B53CBB16-3120-4909-B0F2-EF83ADD4F018}" type="pres">
      <dgm:prSet presAssocID="{E85D165C-ADAF-4FD9-99B3-5E05F68411A5}" presName="hierChild5" presStyleCnt="0"/>
      <dgm:spPr/>
    </dgm:pt>
    <dgm:pt modelId="{14C8F632-75CB-40A8-8D28-53104862114D}" type="pres">
      <dgm:prSet presAssocID="{5C5EED55-3777-46A8-A218-48DB1997956F}" presName="Name64" presStyleLbl="parChTrans1D2" presStyleIdx="3" presStyleCnt="5"/>
      <dgm:spPr/>
      <dgm:t>
        <a:bodyPr/>
        <a:lstStyle/>
        <a:p>
          <a:endParaRPr lang="ru-RU"/>
        </a:p>
      </dgm:t>
    </dgm:pt>
    <dgm:pt modelId="{748B06B3-945F-4D01-B1CE-DFD47F6ECF3D}" type="pres">
      <dgm:prSet presAssocID="{2A74540F-88EC-4E52-AA0A-2C4E53594F9B}" presName="hierRoot2" presStyleCnt="0">
        <dgm:presLayoutVars>
          <dgm:hierBranch val="init"/>
        </dgm:presLayoutVars>
      </dgm:prSet>
      <dgm:spPr/>
    </dgm:pt>
    <dgm:pt modelId="{323D3EC3-D557-48EF-990A-7A82369DA239}" type="pres">
      <dgm:prSet presAssocID="{2A74540F-88EC-4E52-AA0A-2C4E53594F9B}" presName="rootComposite" presStyleCnt="0"/>
      <dgm:spPr/>
    </dgm:pt>
    <dgm:pt modelId="{1C700ABF-E276-440C-A313-DFA451C85B99}" type="pres">
      <dgm:prSet presAssocID="{2A74540F-88EC-4E52-AA0A-2C4E53594F9B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7A9EEE-65A7-4583-AE6E-752D8DF682FF}" type="pres">
      <dgm:prSet presAssocID="{2A74540F-88EC-4E52-AA0A-2C4E53594F9B}" presName="rootConnector" presStyleLbl="node2" presStyleIdx="3" presStyleCnt="5"/>
      <dgm:spPr/>
      <dgm:t>
        <a:bodyPr/>
        <a:lstStyle/>
        <a:p>
          <a:endParaRPr lang="ru-RU"/>
        </a:p>
      </dgm:t>
    </dgm:pt>
    <dgm:pt modelId="{2331404A-98D3-4FCE-915A-2B57E9AFF85D}" type="pres">
      <dgm:prSet presAssocID="{2A74540F-88EC-4E52-AA0A-2C4E53594F9B}" presName="hierChild4" presStyleCnt="0"/>
      <dgm:spPr/>
    </dgm:pt>
    <dgm:pt modelId="{BB9F579C-78CB-430F-8A59-A7D06E6A1B6F}" type="pres">
      <dgm:prSet presAssocID="{2A74540F-88EC-4E52-AA0A-2C4E53594F9B}" presName="hierChild5" presStyleCnt="0"/>
      <dgm:spPr/>
    </dgm:pt>
    <dgm:pt modelId="{92C3F623-923B-4C1D-A0C3-BEE1EB61E687}" type="pres">
      <dgm:prSet presAssocID="{FA5262EF-EAFB-4D11-ABB9-9AB67BAF56D5}" presName="Name64" presStyleLbl="parChTrans1D2" presStyleIdx="4" presStyleCnt="5"/>
      <dgm:spPr/>
      <dgm:t>
        <a:bodyPr/>
        <a:lstStyle/>
        <a:p>
          <a:endParaRPr lang="ru-RU"/>
        </a:p>
      </dgm:t>
    </dgm:pt>
    <dgm:pt modelId="{D670C105-5259-4D33-AB2E-370391B1EFCF}" type="pres">
      <dgm:prSet presAssocID="{0111F749-3440-472A-A4A4-7A2C92414454}" presName="hierRoot2" presStyleCnt="0">
        <dgm:presLayoutVars>
          <dgm:hierBranch val="init"/>
        </dgm:presLayoutVars>
      </dgm:prSet>
      <dgm:spPr/>
    </dgm:pt>
    <dgm:pt modelId="{6B5CF5EC-859C-4331-AC86-D66E53CBFC95}" type="pres">
      <dgm:prSet presAssocID="{0111F749-3440-472A-A4A4-7A2C92414454}" presName="rootComposite" presStyleCnt="0"/>
      <dgm:spPr/>
    </dgm:pt>
    <dgm:pt modelId="{36491E34-F01D-4B29-BA9C-708626D3F23E}" type="pres">
      <dgm:prSet presAssocID="{0111F749-3440-472A-A4A4-7A2C92414454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377161-BC6D-4498-9AFE-0E6C5FAF521C}" type="pres">
      <dgm:prSet presAssocID="{0111F749-3440-472A-A4A4-7A2C92414454}" presName="rootConnector" presStyleLbl="node2" presStyleIdx="4" presStyleCnt="5"/>
      <dgm:spPr/>
      <dgm:t>
        <a:bodyPr/>
        <a:lstStyle/>
        <a:p>
          <a:endParaRPr lang="ru-RU"/>
        </a:p>
      </dgm:t>
    </dgm:pt>
    <dgm:pt modelId="{032CDB18-52FD-4120-819B-DBFEC6BBD5A0}" type="pres">
      <dgm:prSet presAssocID="{0111F749-3440-472A-A4A4-7A2C92414454}" presName="hierChild4" presStyleCnt="0"/>
      <dgm:spPr/>
    </dgm:pt>
    <dgm:pt modelId="{0D5B91F6-A494-4A20-9369-22456D48C2A0}" type="pres">
      <dgm:prSet presAssocID="{0111F749-3440-472A-A4A4-7A2C92414454}" presName="hierChild5" presStyleCnt="0"/>
      <dgm:spPr/>
    </dgm:pt>
    <dgm:pt modelId="{BA3854C1-3467-4DBD-99DE-18BEAB8B916E}" type="pres">
      <dgm:prSet presAssocID="{EB5590FF-5264-448D-98BD-96D2738134D3}" presName="hierChild3" presStyleCnt="0"/>
      <dgm:spPr/>
    </dgm:pt>
  </dgm:ptLst>
  <dgm:cxnLst>
    <dgm:cxn modelId="{8788910B-DB21-49C9-A96B-2B19D7A7D8BD}" type="presOf" srcId="{2BB2E9D4-858A-4CCF-8876-AB6BBD5BB3C0}" destId="{60B60F8E-C391-41A1-B00E-E6628EE5EEAD}" srcOrd="0" destOrd="0" presId="urn:microsoft.com/office/officeart/2009/3/layout/HorizontalOrganizationChart"/>
    <dgm:cxn modelId="{A233C366-F5C4-4920-9544-63F7C6B522EF}" type="presOf" srcId="{55531E79-FBD2-4779-8364-35DE309AF67E}" destId="{F9DFF882-3C0A-466E-B0A6-86D8BE328286}" srcOrd="0" destOrd="0" presId="urn:microsoft.com/office/officeart/2009/3/layout/HorizontalOrganizationChart"/>
    <dgm:cxn modelId="{0E82720A-B8DF-4E3F-AF24-562EC8D4E1E3}" type="presOf" srcId="{5C5EED55-3777-46A8-A218-48DB1997956F}" destId="{14C8F632-75CB-40A8-8D28-53104862114D}" srcOrd="0" destOrd="0" presId="urn:microsoft.com/office/officeart/2009/3/layout/HorizontalOrganizationChart"/>
    <dgm:cxn modelId="{1EA04E2D-428A-4827-9965-E73BF8A405E9}" type="presOf" srcId="{EB5590FF-5264-448D-98BD-96D2738134D3}" destId="{C9E8B678-978B-401F-AD7F-BEF5DBE7D321}" srcOrd="1" destOrd="0" presId="urn:microsoft.com/office/officeart/2009/3/layout/HorizontalOrganizationChart"/>
    <dgm:cxn modelId="{1D628B98-493B-4DD9-A487-DE4417F23148}" type="presOf" srcId="{55531E79-FBD2-4779-8364-35DE309AF67E}" destId="{880BBBAD-9CFE-473F-8C32-D175210E3C5B}" srcOrd="1" destOrd="0" presId="urn:microsoft.com/office/officeart/2009/3/layout/HorizontalOrganizationChart"/>
    <dgm:cxn modelId="{C0B120B0-702F-49BC-9847-F17D26F031B6}" type="presOf" srcId="{E85D165C-ADAF-4FD9-99B3-5E05F68411A5}" destId="{38723B32-43EC-4A3D-83E4-596742C29348}" srcOrd="0" destOrd="0" presId="urn:microsoft.com/office/officeart/2009/3/layout/HorizontalOrganizationChart"/>
    <dgm:cxn modelId="{A414017E-CFB9-44F8-859C-973C01C559CD}" srcId="{EB5590FF-5264-448D-98BD-96D2738134D3}" destId="{2A74540F-88EC-4E52-AA0A-2C4E53594F9B}" srcOrd="3" destOrd="0" parTransId="{5C5EED55-3777-46A8-A218-48DB1997956F}" sibTransId="{4A922725-4AEB-4946-BF48-7E516A0925B9}"/>
    <dgm:cxn modelId="{8AD62623-969B-46B2-AD6C-C35B50E3A98B}" type="presOf" srcId="{E85D165C-ADAF-4FD9-99B3-5E05F68411A5}" destId="{7575910D-4688-4DD4-B07A-24F865B3E18B}" srcOrd="1" destOrd="0" presId="urn:microsoft.com/office/officeart/2009/3/layout/HorizontalOrganizationChart"/>
    <dgm:cxn modelId="{57DC8C55-358E-4B3D-B5D1-C918A44881A4}" type="presOf" srcId="{06874BDB-83F4-4252-8EE6-E24B6C910E1A}" destId="{E68927C3-6BF4-4340-A7E1-968BEAB3FE65}" srcOrd="0" destOrd="0" presId="urn:microsoft.com/office/officeart/2009/3/layout/HorizontalOrganizationChart"/>
    <dgm:cxn modelId="{029EAF0F-F756-4118-81AD-489D282F12CC}" type="presOf" srcId="{2B697179-75BD-4383-8AC0-EA5A8DB38242}" destId="{E9E3266E-F4C3-4367-930D-C5A4D94D39E3}" srcOrd="0" destOrd="0" presId="urn:microsoft.com/office/officeart/2009/3/layout/HorizontalOrganizationChart"/>
    <dgm:cxn modelId="{790268BA-B179-4D82-9606-E1F65EB4BCD6}" type="presOf" srcId="{EB5590FF-5264-448D-98BD-96D2738134D3}" destId="{DD9B57F1-ED2F-4D62-83D6-AAF6750DBAEA}" srcOrd="0" destOrd="0" presId="urn:microsoft.com/office/officeart/2009/3/layout/HorizontalOrganizationChart"/>
    <dgm:cxn modelId="{C96459E5-951D-4A42-AE68-8BECE1116708}" type="presOf" srcId="{4135CF7A-0412-4302-944A-B955AFC39EDF}" destId="{BD0B2286-E172-4541-9D6C-FD307E56464A}" srcOrd="0" destOrd="0" presId="urn:microsoft.com/office/officeart/2009/3/layout/HorizontalOrganizationChart"/>
    <dgm:cxn modelId="{60A34B85-B2A2-4329-ACD0-8BD275E17F92}" type="presOf" srcId="{06874BDB-83F4-4252-8EE6-E24B6C910E1A}" destId="{0A595680-306C-40C0-9454-86CC6F7BD236}" srcOrd="1" destOrd="0" presId="urn:microsoft.com/office/officeart/2009/3/layout/HorizontalOrganizationChart"/>
    <dgm:cxn modelId="{3C8FF9C5-B294-48F8-BC9D-875B419F848F}" type="presOf" srcId="{0111F749-3440-472A-A4A4-7A2C92414454}" destId="{26377161-BC6D-4498-9AFE-0E6C5FAF521C}" srcOrd="1" destOrd="0" presId="urn:microsoft.com/office/officeart/2009/3/layout/HorizontalOrganizationChart"/>
    <dgm:cxn modelId="{DA38604D-32C3-4C51-B171-6AC1A54E71D2}" srcId="{4135CF7A-0412-4302-944A-B955AFC39EDF}" destId="{EB5590FF-5264-448D-98BD-96D2738134D3}" srcOrd="0" destOrd="0" parTransId="{08E03818-CCC8-4DAE-BCD1-D562F0CB1649}" sibTransId="{B0D06756-93A8-480F-9F95-5B5580C635B6}"/>
    <dgm:cxn modelId="{D414AC6B-3EAD-4870-87F4-4D9373290533}" type="presOf" srcId="{0111F749-3440-472A-A4A4-7A2C92414454}" destId="{36491E34-F01D-4B29-BA9C-708626D3F23E}" srcOrd="0" destOrd="0" presId="urn:microsoft.com/office/officeart/2009/3/layout/HorizontalOrganizationChart"/>
    <dgm:cxn modelId="{94D5A27D-CD6E-4C27-BCE3-275D2BBA1361}" type="presOf" srcId="{2A74540F-88EC-4E52-AA0A-2C4E53594F9B}" destId="{1C700ABF-E276-440C-A313-DFA451C85B99}" srcOrd="0" destOrd="0" presId="urn:microsoft.com/office/officeart/2009/3/layout/HorizontalOrganizationChart"/>
    <dgm:cxn modelId="{792FCC1F-A9E0-40AB-BB07-BB922AAE3345}" srcId="{EB5590FF-5264-448D-98BD-96D2738134D3}" destId="{0111F749-3440-472A-A4A4-7A2C92414454}" srcOrd="4" destOrd="0" parTransId="{FA5262EF-EAFB-4D11-ABB9-9AB67BAF56D5}" sibTransId="{CAA13E7E-DA82-4AF5-8FC9-660D0CAD5829}"/>
    <dgm:cxn modelId="{5B22A433-D3C3-41E7-A963-97033A07CA28}" srcId="{EB5590FF-5264-448D-98BD-96D2738134D3}" destId="{55531E79-FBD2-4779-8364-35DE309AF67E}" srcOrd="1" destOrd="0" parTransId="{792E920D-CDC3-4826-BD62-9772FE75B602}" sibTransId="{F3165F12-896B-481B-A595-B6D2FCF6A107}"/>
    <dgm:cxn modelId="{936E0CCA-CAD8-4744-AAA5-F61663C5D3C1}" srcId="{EB5590FF-5264-448D-98BD-96D2738134D3}" destId="{06874BDB-83F4-4252-8EE6-E24B6C910E1A}" srcOrd="0" destOrd="0" parTransId="{2B697179-75BD-4383-8AC0-EA5A8DB38242}" sibTransId="{AE99BD8C-92D9-4565-8FF7-29B8F21367B5}"/>
    <dgm:cxn modelId="{10C7F39F-F01E-4A55-981A-5F41431C52F8}" type="presOf" srcId="{2A74540F-88EC-4E52-AA0A-2C4E53594F9B}" destId="{A17A9EEE-65A7-4583-AE6E-752D8DF682FF}" srcOrd="1" destOrd="0" presId="urn:microsoft.com/office/officeart/2009/3/layout/HorizontalOrganizationChart"/>
    <dgm:cxn modelId="{167D8051-3DD7-4BA3-84DD-8C46999AAE9E}" type="presOf" srcId="{792E920D-CDC3-4826-BD62-9772FE75B602}" destId="{289F205D-D43D-4FF8-8451-DEB85713B723}" srcOrd="0" destOrd="0" presId="urn:microsoft.com/office/officeart/2009/3/layout/HorizontalOrganizationChart"/>
    <dgm:cxn modelId="{6E63C6D4-24D8-4CC1-B70A-927E6D1B6AD0}" srcId="{EB5590FF-5264-448D-98BD-96D2738134D3}" destId="{E85D165C-ADAF-4FD9-99B3-5E05F68411A5}" srcOrd="2" destOrd="0" parTransId="{2BB2E9D4-858A-4CCF-8876-AB6BBD5BB3C0}" sibTransId="{D8413DBB-279C-48CE-89A9-C3A99229B419}"/>
    <dgm:cxn modelId="{29177459-6E3C-4661-BE07-938912EAB384}" type="presOf" srcId="{FA5262EF-EAFB-4D11-ABB9-9AB67BAF56D5}" destId="{92C3F623-923B-4C1D-A0C3-BEE1EB61E687}" srcOrd="0" destOrd="0" presId="urn:microsoft.com/office/officeart/2009/3/layout/HorizontalOrganizationChart"/>
    <dgm:cxn modelId="{23FD6C10-991D-4E3D-BDBA-19EACD8903E9}" type="presParOf" srcId="{BD0B2286-E172-4541-9D6C-FD307E56464A}" destId="{9A051624-44A9-4C11-AFBB-DC99E0410BD8}" srcOrd="0" destOrd="0" presId="urn:microsoft.com/office/officeart/2009/3/layout/HorizontalOrganizationChart"/>
    <dgm:cxn modelId="{9662E09C-0103-44D5-AE2E-18D28FF1397F}" type="presParOf" srcId="{9A051624-44A9-4C11-AFBB-DC99E0410BD8}" destId="{F9134750-D27C-411F-9748-C259BE6B5C49}" srcOrd="0" destOrd="0" presId="urn:microsoft.com/office/officeart/2009/3/layout/HorizontalOrganizationChart"/>
    <dgm:cxn modelId="{0B49679A-320C-4DD4-9E7F-888098B3B4C0}" type="presParOf" srcId="{F9134750-D27C-411F-9748-C259BE6B5C49}" destId="{DD9B57F1-ED2F-4D62-83D6-AAF6750DBAEA}" srcOrd="0" destOrd="0" presId="urn:microsoft.com/office/officeart/2009/3/layout/HorizontalOrganizationChart"/>
    <dgm:cxn modelId="{CD09071E-B99E-4C53-939D-C1456BCCF4CF}" type="presParOf" srcId="{F9134750-D27C-411F-9748-C259BE6B5C49}" destId="{C9E8B678-978B-401F-AD7F-BEF5DBE7D321}" srcOrd="1" destOrd="0" presId="urn:microsoft.com/office/officeart/2009/3/layout/HorizontalOrganizationChart"/>
    <dgm:cxn modelId="{A2804F30-6CCD-42CD-BA9C-81AFC0253168}" type="presParOf" srcId="{9A051624-44A9-4C11-AFBB-DC99E0410BD8}" destId="{45DFE813-15AC-4EBC-9629-2CAEF9DA379C}" srcOrd="1" destOrd="0" presId="urn:microsoft.com/office/officeart/2009/3/layout/HorizontalOrganizationChart"/>
    <dgm:cxn modelId="{19D5C65C-FFC1-4C89-80EC-9BBC8342D6D1}" type="presParOf" srcId="{45DFE813-15AC-4EBC-9629-2CAEF9DA379C}" destId="{E9E3266E-F4C3-4367-930D-C5A4D94D39E3}" srcOrd="0" destOrd="0" presId="urn:microsoft.com/office/officeart/2009/3/layout/HorizontalOrganizationChart"/>
    <dgm:cxn modelId="{A5AC2031-75FE-4D8E-91C4-C7E03160A53D}" type="presParOf" srcId="{45DFE813-15AC-4EBC-9629-2CAEF9DA379C}" destId="{AF8C848D-F2A6-4C9B-A0DD-7E2A230D2081}" srcOrd="1" destOrd="0" presId="urn:microsoft.com/office/officeart/2009/3/layout/HorizontalOrganizationChart"/>
    <dgm:cxn modelId="{BDF706D6-EA20-41A6-BE96-5C7A88DA6DDC}" type="presParOf" srcId="{AF8C848D-F2A6-4C9B-A0DD-7E2A230D2081}" destId="{6327F22D-EA58-4DC8-B8F6-83B3B61DB643}" srcOrd="0" destOrd="0" presId="urn:microsoft.com/office/officeart/2009/3/layout/HorizontalOrganizationChart"/>
    <dgm:cxn modelId="{8FE6CA06-2812-4CDA-8F35-14C548936E6B}" type="presParOf" srcId="{6327F22D-EA58-4DC8-B8F6-83B3B61DB643}" destId="{E68927C3-6BF4-4340-A7E1-968BEAB3FE65}" srcOrd="0" destOrd="0" presId="urn:microsoft.com/office/officeart/2009/3/layout/HorizontalOrganizationChart"/>
    <dgm:cxn modelId="{E75D7230-C205-488A-A102-F6D50AC34F6E}" type="presParOf" srcId="{6327F22D-EA58-4DC8-B8F6-83B3B61DB643}" destId="{0A595680-306C-40C0-9454-86CC6F7BD236}" srcOrd="1" destOrd="0" presId="urn:microsoft.com/office/officeart/2009/3/layout/HorizontalOrganizationChart"/>
    <dgm:cxn modelId="{D2A1DB66-7B4D-42B1-B9ED-83766E133065}" type="presParOf" srcId="{AF8C848D-F2A6-4C9B-A0DD-7E2A230D2081}" destId="{C8FD564E-C6DD-4A8B-954A-394E8D830930}" srcOrd="1" destOrd="0" presId="urn:microsoft.com/office/officeart/2009/3/layout/HorizontalOrganizationChart"/>
    <dgm:cxn modelId="{6AA721A4-965C-4DAF-AA26-254CCC4E5F6F}" type="presParOf" srcId="{AF8C848D-F2A6-4C9B-A0DD-7E2A230D2081}" destId="{BBFD8193-1DFA-4ADB-88D8-31CBB7CEB8A7}" srcOrd="2" destOrd="0" presId="urn:microsoft.com/office/officeart/2009/3/layout/HorizontalOrganizationChart"/>
    <dgm:cxn modelId="{850CD2C7-8517-44D3-A370-4DF036677A44}" type="presParOf" srcId="{45DFE813-15AC-4EBC-9629-2CAEF9DA379C}" destId="{289F205D-D43D-4FF8-8451-DEB85713B723}" srcOrd="2" destOrd="0" presId="urn:microsoft.com/office/officeart/2009/3/layout/HorizontalOrganizationChart"/>
    <dgm:cxn modelId="{44EA3FB0-7221-4394-B827-8B284075126D}" type="presParOf" srcId="{45DFE813-15AC-4EBC-9629-2CAEF9DA379C}" destId="{4B263D3E-2412-4A5F-91DE-315BC04AC613}" srcOrd="3" destOrd="0" presId="urn:microsoft.com/office/officeart/2009/3/layout/HorizontalOrganizationChart"/>
    <dgm:cxn modelId="{56D32F42-FCF4-4195-9C4A-459C97B9B569}" type="presParOf" srcId="{4B263D3E-2412-4A5F-91DE-315BC04AC613}" destId="{A8E71637-6B89-4661-8529-499BAC196A4C}" srcOrd="0" destOrd="0" presId="urn:microsoft.com/office/officeart/2009/3/layout/HorizontalOrganizationChart"/>
    <dgm:cxn modelId="{9876FBBA-6324-43F5-895C-FA30E864C84A}" type="presParOf" srcId="{A8E71637-6B89-4661-8529-499BAC196A4C}" destId="{F9DFF882-3C0A-466E-B0A6-86D8BE328286}" srcOrd="0" destOrd="0" presId="urn:microsoft.com/office/officeart/2009/3/layout/HorizontalOrganizationChart"/>
    <dgm:cxn modelId="{41DDFF52-5D38-481B-9A2C-E158289317A7}" type="presParOf" srcId="{A8E71637-6B89-4661-8529-499BAC196A4C}" destId="{880BBBAD-9CFE-473F-8C32-D175210E3C5B}" srcOrd="1" destOrd="0" presId="urn:microsoft.com/office/officeart/2009/3/layout/HorizontalOrganizationChart"/>
    <dgm:cxn modelId="{C381DE11-5D2C-4520-808B-63694BAB92CC}" type="presParOf" srcId="{4B263D3E-2412-4A5F-91DE-315BC04AC613}" destId="{7AA8017E-1958-4F56-A746-177A1E61FD11}" srcOrd="1" destOrd="0" presId="urn:microsoft.com/office/officeart/2009/3/layout/HorizontalOrganizationChart"/>
    <dgm:cxn modelId="{12B3486B-010D-4A64-BE3A-771A4E267E46}" type="presParOf" srcId="{4B263D3E-2412-4A5F-91DE-315BC04AC613}" destId="{C9C6D5FD-7379-4D2D-9F16-5F8017483175}" srcOrd="2" destOrd="0" presId="urn:microsoft.com/office/officeart/2009/3/layout/HorizontalOrganizationChart"/>
    <dgm:cxn modelId="{D674D5DE-F2B5-4C06-AFEF-A06B312534ED}" type="presParOf" srcId="{45DFE813-15AC-4EBC-9629-2CAEF9DA379C}" destId="{60B60F8E-C391-41A1-B00E-E6628EE5EEAD}" srcOrd="4" destOrd="0" presId="urn:microsoft.com/office/officeart/2009/3/layout/HorizontalOrganizationChart"/>
    <dgm:cxn modelId="{57B388D4-3F22-412A-96B1-C8CABC37E465}" type="presParOf" srcId="{45DFE813-15AC-4EBC-9629-2CAEF9DA379C}" destId="{65B00E75-24F9-4EAC-B2F8-7CE01FB1B005}" srcOrd="5" destOrd="0" presId="urn:microsoft.com/office/officeart/2009/3/layout/HorizontalOrganizationChart"/>
    <dgm:cxn modelId="{428A3BEC-FC25-4CA2-AAA1-88CDF06F80C5}" type="presParOf" srcId="{65B00E75-24F9-4EAC-B2F8-7CE01FB1B005}" destId="{99A5D25D-6C2A-40A5-9B02-B377567D1375}" srcOrd="0" destOrd="0" presId="urn:microsoft.com/office/officeart/2009/3/layout/HorizontalOrganizationChart"/>
    <dgm:cxn modelId="{5D4E0635-E64D-4A98-8FFD-886805FA52C8}" type="presParOf" srcId="{99A5D25D-6C2A-40A5-9B02-B377567D1375}" destId="{38723B32-43EC-4A3D-83E4-596742C29348}" srcOrd="0" destOrd="0" presId="urn:microsoft.com/office/officeart/2009/3/layout/HorizontalOrganizationChart"/>
    <dgm:cxn modelId="{49D23DF0-69D7-45D2-9775-A9CF3D66B51B}" type="presParOf" srcId="{99A5D25D-6C2A-40A5-9B02-B377567D1375}" destId="{7575910D-4688-4DD4-B07A-24F865B3E18B}" srcOrd="1" destOrd="0" presId="urn:microsoft.com/office/officeart/2009/3/layout/HorizontalOrganizationChart"/>
    <dgm:cxn modelId="{14469B69-22DA-4742-8CB9-19A07E5FABD7}" type="presParOf" srcId="{65B00E75-24F9-4EAC-B2F8-7CE01FB1B005}" destId="{687F346A-CCAC-488E-A8DE-72B9B36E6C2B}" srcOrd="1" destOrd="0" presId="urn:microsoft.com/office/officeart/2009/3/layout/HorizontalOrganizationChart"/>
    <dgm:cxn modelId="{153F7E97-A032-459B-BE7F-2F428B858BA7}" type="presParOf" srcId="{65B00E75-24F9-4EAC-B2F8-7CE01FB1B005}" destId="{B53CBB16-3120-4909-B0F2-EF83ADD4F018}" srcOrd="2" destOrd="0" presId="urn:microsoft.com/office/officeart/2009/3/layout/HorizontalOrganizationChart"/>
    <dgm:cxn modelId="{885316F8-0DAC-41A3-9FBE-15A92EDDD40C}" type="presParOf" srcId="{45DFE813-15AC-4EBC-9629-2CAEF9DA379C}" destId="{14C8F632-75CB-40A8-8D28-53104862114D}" srcOrd="6" destOrd="0" presId="urn:microsoft.com/office/officeart/2009/3/layout/HorizontalOrganizationChart"/>
    <dgm:cxn modelId="{D101E2FA-8B81-4D21-B28A-2661608463F6}" type="presParOf" srcId="{45DFE813-15AC-4EBC-9629-2CAEF9DA379C}" destId="{748B06B3-945F-4D01-B1CE-DFD47F6ECF3D}" srcOrd="7" destOrd="0" presId="urn:microsoft.com/office/officeart/2009/3/layout/HorizontalOrganizationChart"/>
    <dgm:cxn modelId="{863273ED-6526-4ADE-A0B9-E219B80E923A}" type="presParOf" srcId="{748B06B3-945F-4D01-B1CE-DFD47F6ECF3D}" destId="{323D3EC3-D557-48EF-990A-7A82369DA239}" srcOrd="0" destOrd="0" presId="urn:microsoft.com/office/officeart/2009/3/layout/HorizontalOrganizationChart"/>
    <dgm:cxn modelId="{9EC5EAD6-CC87-4319-AB65-0E80AA39C1E7}" type="presParOf" srcId="{323D3EC3-D557-48EF-990A-7A82369DA239}" destId="{1C700ABF-E276-440C-A313-DFA451C85B99}" srcOrd="0" destOrd="0" presId="urn:microsoft.com/office/officeart/2009/3/layout/HorizontalOrganizationChart"/>
    <dgm:cxn modelId="{E249B068-CDB9-471B-ABA3-505480F4CAB0}" type="presParOf" srcId="{323D3EC3-D557-48EF-990A-7A82369DA239}" destId="{A17A9EEE-65A7-4583-AE6E-752D8DF682FF}" srcOrd="1" destOrd="0" presId="urn:microsoft.com/office/officeart/2009/3/layout/HorizontalOrganizationChart"/>
    <dgm:cxn modelId="{B1227317-D779-4D68-B658-46151DD1049F}" type="presParOf" srcId="{748B06B3-945F-4D01-B1CE-DFD47F6ECF3D}" destId="{2331404A-98D3-4FCE-915A-2B57E9AFF85D}" srcOrd="1" destOrd="0" presId="urn:microsoft.com/office/officeart/2009/3/layout/HorizontalOrganizationChart"/>
    <dgm:cxn modelId="{4F3885BF-E721-4B92-AC3C-3066785EB637}" type="presParOf" srcId="{748B06B3-945F-4D01-B1CE-DFD47F6ECF3D}" destId="{BB9F579C-78CB-430F-8A59-A7D06E6A1B6F}" srcOrd="2" destOrd="0" presId="urn:microsoft.com/office/officeart/2009/3/layout/HorizontalOrganizationChart"/>
    <dgm:cxn modelId="{4E7C5CBA-143C-4B7F-ADE3-A5D32F2E1F2C}" type="presParOf" srcId="{45DFE813-15AC-4EBC-9629-2CAEF9DA379C}" destId="{92C3F623-923B-4C1D-A0C3-BEE1EB61E687}" srcOrd="8" destOrd="0" presId="urn:microsoft.com/office/officeart/2009/3/layout/HorizontalOrganizationChart"/>
    <dgm:cxn modelId="{3D229479-9476-4AF9-859B-4404442CDCB0}" type="presParOf" srcId="{45DFE813-15AC-4EBC-9629-2CAEF9DA379C}" destId="{D670C105-5259-4D33-AB2E-370391B1EFCF}" srcOrd="9" destOrd="0" presId="urn:microsoft.com/office/officeart/2009/3/layout/HorizontalOrganizationChart"/>
    <dgm:cxn modelId="{90E65093-DF3A-42F6-942B-20B922178382}" type="presParOf" srcId="{D670C105-5259-4D33-AB2E-370391B1EFCF}" destId="{6B5CF5EC-859C-4331-AC86-D66E53CBFC95}" srcOrd="0" destOrd="0" presId="urn:microsoft.com/office/officeart/2009/3/layout/HorizontalOrganizationChart"/>
    <dgm:cxn modelId="{2C640B22-41B6-4E66-B5EB-0983577FEEA5}" type="presParOf" srcId="{6B5CF5EC-859C-4331-AC86-D66E53CBFC95}" destId="{36491E34-F01D-4B29-BA9C-708626D3F23E}" srcOrd="0" destOrd="0" presId="urn:microsoft.com/office/officeart/2009/3/layout/HorizontalOrganizationChart"/>
    <dgm:cxn modelId="{BD16636D-EEC9-4B7C-9BAF-CC29D73DF2DE}" type="presParOf" srcId="{6B5CF5EC-859C-4331-AC86-D66E53CBFC95}" destId="{26377161-BC6D-4498-9AFE-0E6C5FAF521C}" srcOrd="1" destOrd="0" presId="urn:microsoft.com/office/officeart/2009/3/layout/HorizontalOrganizationChart"/>
    <dgm:cxn modelId="{34D41816-BB36-4F9C-8841-2A58FC64CB6C}" type="presParOf" srcId="{D670C105-5259-4D33-AB2E-370391B1EFCF}" destId="{032CDB18-52FD-4120-819B-DBFEC6BBD5A0}" srcOrd="1" destOrd="0" presId="urn:microsoft.com/office/officeart/2009/3/layout/HorizontalOrganizationChart"/>
    <dgm:cxn modelId="{92FFC0BC-1FD6-41E2-B31C-E80350088DAE}" type="presParOf" srcId="{D670C105-5259-4D33-AB2E-370391B1EFCF}" destId="{0D5B91F6-A494-4A20-9369-22456D48C2A0}" srcOrd="2" destOrd="0" presId="urn:microsoft.com/office/officeart/2009/3/layout/HorizontalOrganizationChart"/>
    <dgm:cxn modelId="{F21B4F3C-BA79-47B9-B1E9-AFBECC257E6C}" type="presParOf" srcId="{9A051624-44A9-4C11-AFBB-DC99E0410BD8}" destId="{BA3854C1-3467-4DBD-99DE-18BEAB8B916E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434B07-7263-4C60-80FC-FA45364A27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8FFC84-8616-4A7F-A522-AD764105C2D6}">
      <dgm:prSet phldrT="[Текст]"/>
      <dgm:spPr/>
      <dgm:t>
        <a:bodyPr/>
        <a:lstStyle/>
        <a:p>
          <a:r>
            <a:rPr lang="en-US" dirty="0" smtClean="0"/>
            <a:t>1</a:t>
          </a:r>
          <a:endParaRPr lang="ru-RU" dirty="0"/>
        </a:p>
      </dgm:t>
    </dgm:pt>
    <dgm:pt modelId="{9958AADF-310A-4E27-AE3F-D3216DEAC4E8}" type="parTrans" cxnId="{9A6D4465-CE9A-4E66-8813-01757CAE6014}">
      <dgm:prSet/>
      <dgm:spPr/>
      <dgm:t>
        <a:bodyPr/>
        <a:lstStyle/>
        <a:p>
          <a:endParaRPr lang="ru-RU"/>
        </a:p>
      </dgm:t>
    </dgm:pt>
    <dgm:pt modelId="{40AAA802-109D-4D84-9CF4-F2222AC6627B}" type="sibTrans" cxnId="{9A6D4465-CE9A-4E66-8813-01757CAE6014}">
      <dgm:prSet/>
      <dgm:spPr/>
      <dgm:t>
        <a:bodyPr/>
        <a:lstStyle/>
        <a:p>
          <a:endParaRPr lang="ru-RU"/>
        </a:p>
      </dgm:t>
    </dgm:pt>
    <dgm:pt modelId="{411A8B9A-7E02-4B26-A1C0-107424BBF30C}">
      <dgm:prSet phldrT="[Текст]"/>
      <dgm:spPr/>
      <dgm:t>
        <a:bodyPr/>
        <a:lstStyle/>
        <a:p>
          <a:r>
            <a:rPr lang="ru-RU" dirty="0" smtClean="0"/>
            <a:t>Нажать на кнопку «Создать задание из карточек».</a:t>
          </a:r>
          <a:endParaRPr lang="ru-RU" dirty="0"/>
        </a:p>
      </dgm:t>
    </dgm:pt>
    <dgm:pt modelId="{4CDB107E-8840-4D0C-9369-2EAF55C383D1}" type="parTrans" cxnId="{3CB0E0F2-5384-44CC-915D-3116CCEC313F}">
      <dgm:prSet/>
      <dgm:spPr/>
      <dgm:t>
        <a:bodyPr/>
        <a:lstStyle/>
        <a:p>
          <a:endParaRPr lang="ru-RU"/>
        </a:p>
      </dgm:t>
    </dgm:pt>
    <dgm:pt modelId="{9AEB3650-1E86-48F4-9B3A-94CC046F6C0D}" type="sibTrans" cxnId="{3CB0E0F2-5384-44CC-915D-3116CCEC313F}">
      <dgm:prSet/>
      <dgm:spPr/>
      <dgm:t>
        <a:bodyPr/>
        <a:lstStyle/>
        <a:p>
          <a:endParaRPr lang="ru-RU"/>
        </a:p>
      </dgm:t>
    </dgm:pt>
    <dgm:pt modelId="{6819A3C3-4A78-4856-B70D-B4BEE8F0F12D}">
      <dgm:prSet phldrT="[Текст]"/>
      <dgm:spPr/>
      <dgm:t>
        <a:bodyPr/>
        <a:lstStyle/>
        <a:p>
          <a:pPr rtl="0"/>
          <a:r>
            <a:rPr lang="ru-RU" b="0" i="0" u="none" strike="noStrike" cap="none" dirty="0" smtClean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rPr>
            <a:t>Выбрать предмет и класс.</a:t>
          </a:r>
          <a:endParaRPr lang="ru-RU" dirty="0">
            <a:solidFill>
              <a:schemeClr val="tx1"/>
            </a:solidFill>
          </a:endParaRPr>
        </a:p>
      </dgm:t>
    </dgm:pt>
    <dgm:pt modelId="{E8400F19-D90E-428F-A5B2-18470AD6B0A2}" type="parTrans" cxnId="{52116252-F40B-40F2-9BE8-C37A4EA03A2E}">
      <dgm:prSet/>
      <dgm:spPr/>
      <dgm:t>
        <a:bodyPr/>
        <a:lstStyle/>
        <a:p>
          <a:endParaRPr lang="ru-RU"/>
        </a:p>
      </dgm:t>
    </dgm:pt>
    <dgm:pt modelId="{80160F2E-D2A8-4466-A78F-9F20B7C09E27}" type="sibTrans" cxnId="{52116252-F40B-40F2-9BE8-C37A4EA03A2E}">
      <dgm:prSet/>
      <dgm:spPr/>
      <dgm:t>
        <a:bodyPr/>
        <a:lstStyle/>
        <a:p>
          <a:endParaRPr lang="ru-RU"/>
        </a:p>
      </dgm:t>
    </dgm:pt>
    <dgm:pt modelId="{9691A401-C605-4008-AACE-140CB210C8E9}">
      <dgm:prSet phldrT="[Текст]"/>
      <dgm:spPr/>
      <dgm:t>
        <a:bodyPr/>
        <a:lstStyle/>
        <a:p>
          <a:r>
            <a:rPr lang="en-US" dirty="0" smtClean="0"/>
            <a:t>2</a:t>
          </a:r>
          <a:endParaRPr lang="ru-RU" dirty="0"/>
        </a:p>
      </dgm:t>
    </dgm:pt>
    <dgm:pt modelId="{A544168D-FC88-463F-AEE1-04D227964CF0}" type="sibTrans" cxnId="{BDF8A473-711A-4A37-B44F-80004DAFBF4C}">
      <dgm:prSet/>
      <dgm:spPr/>
      <dgm:t>
        <a:bodyPr/>
        <a:lstStyle/>
        <a:p>
          <a:endParaRPr lang="ru-RU"/>
        </a:p>
      </dgm:t>
    </dgm:pt>
    <dgm:pt modelId="{34084935-E1EF-4600-AB69-F58BD9CAA18F}" type="parTrans" cxnId="{BDF8A473-711A-4A37-B44F-80004DAFBF4C}">
      <dgm:prSet/>
      <dgm:spPr/>
      <dgm:t>
        <a:bodyPr/>
        <a:lstStyle/>
        <a:p>
          <a:endParaRPr lang="ru-RU"/>
        </a:p>
      </dgm:t>
    </dgm:pt>
    <dgm:pt modelId="{F0A62872-D531-4526-B7B8-C514B59DD4F4}" type="pres">
      <dgm:prSet presAssocID="{47434B07-7263-4C60-80FC-FA45364A27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B6155E-D952-467A-AD36-2AC5ADF6AF0B}" type="pres">
      <dgm:prSet presAssocID="{7B8FFC84-8616-4A7F-A522-AD764105C2D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C2AC5-811B-4FA3-A7D1-0D44DFEBD17C}" type="pres">
      <dgm:prSet presAssocID="{7B8FFC84-8616-4A7F-A522-AD764105C2D6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30FED-DA2A-4B30-ABDF-B7BAC843086A}" type="pres">
      <dgm:prSet presAssocID="{9691A401-C605-4008-AACE-140CB210C8E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57F5D-E7E0-4F72-8C04-4842F1934917}" type="pres">
      <dgm:prSet presAssocID="{9691A401-C605-4008-AACE-140CB210C8E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116252-F40B-40F2-9BE8-C37A4EA03A2E}" srcId="{9691A401-C605-4008-AACE-140CB210C8E9}" destId="{6819A3C3-4A78-4856-B70D-B4BEE8F0F12D}" srcOrd="0" destOrd="0" parTransId="{E8400F19-D90E-428F-A5B2-18470AD6B0A2}" sibTransId="{80160F2E-D2A8-4466-A78F-9F20B7C09E27}"/>
    <dgm:cxn modelId="{F0C8CCB9-EB24-4823-9C71-E6470D2E061D}" type="presOf" srcId="{47434B07-7263-4C60-80FC-FA45364A27CB}" destId="{F0A62872-D531-4526-B7B8-C514B59DD4F4}" srcOrd="0" destOrd="0" presId="urn:microsoft.com/office/officeart/2005/8/layout/vList2"/>
    <dgm:cxn modelId="{C497F7DE-C3AE-49EC-98E5-92C527E480A5}" type="presOf" srcId="{7B8FFC84-8616-4A7F-A522-AD764105C2D6}" destId="{64B6155E-D952-467A-AD36-2AC5ADF6AF0B}" srcOrd="0" destOrd="0" presId="urn:microsoft.com/office/officeart/2005/8/layout/vList2"/>
    <dgm:cxn modelId="{0594A4C6-52F8-4113-9F1D-39E9FC08308D}" type="presOf" srcId="{411A8B9A-7E02-4B26-A1C0-107424BBF30C}" destId="{2BBC2AC5-811B-4FA3-A7D1-0D44DFEBD17C}" srcOrd="0" destOrd="0" presId="urn:microsoft.com/office/officeart/2005/8/layout/vList2"/>
    <dgm:cxn modelId="{5A36F38D-9FE2-4132-84B9-E952057AE805}" type="presOf" srcId="{6819A3C3-4A78-4856-B70D-B4BEE8F0F12D}" destId="{18157F5D-E7E0-4F72-8C04-4842F1934917}" srcOrd="0" destOrd="0" presId="urn:microsoft.com/office/officeart/2005/8/layout/vList2"/>
    <dgm:cxn modelId="{BDF8A473-711A-4A37-B44F-80004DAFBF4C}" srcId="{47434B07-7263-4C60-80FC-FA45364A27CB}" destId="{9691A401-C605-4008-AACE-140CB210C8E9}" srcOrd="1" destOrd="0" parTransId="{34084935-E1EF-4600-AB69-F58BD9CAA18F}" sibTransId="{A544168D-FC88-463F-AEE1-04D227964CF0}"/>
    <dgm:cxn modelId="{3CB0E0F2-5384-44CC-915D-3116CCEC313F}" srcId="{7B8FFC84-8616-4A7F-A522-AD764105C2D6}" destId="{411A8B9A-7E02-4B26-A1C0-107424BBF30C}" srcOrd="0" destOrd="0" parTransId="{4CDB107E-8840-4D0C-9369-2EAF55C383D1}" sibTransId="{9AEB3650-1E86-48F4-9B3A-94CC046F6C0D}"/>
    <dgm:cxn modelId="{D98BDF71-B6C2-43D8-A038-39FA651D67F9}" type="presOf" srcId="{9691A401-C605-4008-AACE-140CB210C8E9}" destId="{0ED30FED-DA2A-4B30-ABDF-B7BAC843086A}" srcOrd="0" destOrd="0" presId="urn:microsoft.com/office/officeart/2005/8/layout/vList2"/>
    <dgm:cxn modelId="{9A6D4465-CE9A-4E66-8813-01757CAE6014}" srcId="{47434B07-7263-4C60-80FC-FA45364A27CB}" destId="{7B8FFC84-8616-4A7F-A522-AD764105C2D6}" srcOrd="0" destOrd="0" parTransId="{9958AADF-310A-4E27-AE3F-D3216DEAC4E8}" sibTransId="{40AAA802-109D-4D84-9CF4-F2222AC6627B}"/>
    <dgm:cxn modelId="{0C54D98F-4196-4024-BE77-F3E4A088CF95}" type="presParOf" srcId="{F0A62872-D531-4526-B7B8-C514B59DD4F4}" destId="{64B6155E-D952-467A-AD36-2AC5ADF6AF0B}" srcOrd="0" destOrd="0" presId="urn:microsoft.com/office/officeart/2005/8/layout/vList2"/>
    <dgm:cxn modelId="{315AF04B-753B-4B2A-869A-8AE333A3F456}" type="presParOf" srcId="{F0A62872-D531-4526-B7B8-C514B59DD4F4}" destId="{2BBC2AC5-811B-4FA3-A7D1-0D44DFEBD17C}" srcOrd="1" destOrd="0" presId="urn:microsoft.com/office/officeart/2005/8/layout/vList2"/>
    <dgm:cxn modelId="{5DF2773D-5B4C-4119-8028-0C1E0BEA8279}" type="presParOf" srcId="{F0A62872-D531-4526-B7B8-C514B59DD4F4}" destId="{0ED30FED-DA2A-4B30-ABDF-B7BAC843086A}" srcOrd="2" destOrd="0" presId="urn:microsoft.com/office/officeart/2005/8/layout/vList2"/>
    <dgm:cxn modelId="{E8B7671F-899A-4C8F-89CC-3EECFDD3F76F}" type="presParOf" srcId="{F0A62872-D531-4526-B7B8-C514B59DD4F4}" destId="{18157F5D-E7E0-4F72-8C04-4842F193491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434B07-7263-4C60-80FC-FA45364A27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8FFC84-8616-4A7F-A522-AD764105C2D6}">
      <dgm:prSet phldrT="[Текст]"/>
      <dgm:spPr/>
      <dgm:t>
        <a:bodyPr/>
        <a:lstStyle/>
        <a:p>
          <a:r>
            <a:rPr lang="en-US" dirty="0" smtClean="0"/>
            <a:t>3</a:t>
          </a:r>
          <a:endParaRPr lang="ru-RU" dirty="0"/>
        </a:p>
      </dgm:t>
    </dgm:pt>
    <dgm:pt modelId="{9958AADF-310A-4E27-AE3F-D3216DEAC4E8}" type="parTrans" cxnId="{9A6D4465-CE9A-4E66-8813-01757CAE6014}">
      <dgm:prSet/>
      <dgm:spPr/>
      <dgm:t>
        <a:bodyPr/>
        <a:lstStyle/>
        <a:p>
          <a:endParaRPr lang="ru-RU"/>
        </a:p>
      </dgm:t>
    </dgm:pt>
    <dgm:pt modelId="{40AAA802-109D-4D84-9CF4-F2222AC6627B}" type="sibTrans" cxnId="{9A6D4465-CE9A-4E66-8813-01757CAE6014}">
      <dgm:prSet/>
      <dgm:spPr/>
      <dgm:t>
        <a:bodyPr/>
        <a:lstStyle/>
        <a:p>
          <a:endParaRPr lang="ru-RU"/>
        </a:p>
      </dgm:t>
    </dgm:pt>
    <dgm:pt modelId="{411A8B9A-7E02-4B26-A1C0-107424BBF30C}">
      <dgm:prSet phldrT="[Текст]"/>
      <dgm:spPr/>
      <dgm:t>
        <a:bodyPr/>
        <a:lstStyle/>
        <a:p>
          <a:r>
            <a:rPr lang="ru-RU" dirty="0" smtClean="0"/>
            <a:t>Отметить нужные карточки</a:t>
          </a:r>
          <a:endParaRPr lang="ru-RU" dirty="0"/>
        </a:p>
      </dgm:t>
    </dgm:pt>
    <dgm:pt modelId="{4CDB107E-8840-4D0C-9369-2EAF55C383D1}" type="parTrans" cxnId="{3CB0E0F2-5384-44CC-915D-3116CCEC313F}">
      <dgm:prSet/>
      <dgm:spPr/>
      <dgm:t>
        <a:bodyPr/>
        <a:lstStyle/>
        <a:p>
          <a:endParaRPr lang="ru-RU"/>
        </a:p>
      </dgm:t>
    </dgm:pt>
    <dgm:pt modelId="{9AEB3650-1E86-48F4-9B3A-94CC046F6C0D}" type="sibTrans" cxnId="{3CB0E0F2-5384-44CC-915D-3116CCEC313F}">
      <dgm:prSet/>
      <dgm:spPr/>
      <dgm:t>
        <a:bodyPr/>
        <a:lstStyle/>
        <a:p>
          <a:endParaRPr lang="ru-RU"/>
        </a:p>
      </dgm:t>
    </dgm:pt>
    <dgm:pt modelId="{6819A3C3-4A78-4856-B70D-B4BEE8F0F12D}">
      <dgm:prSet phldrT="[Текст]"/>
      <dgm:spPr/>
      <dgm:t>
        <a:bodyPr/>
        <a:lstStyle/>
        <a:p>
          <a:pPr rtl="0"/>
          <a:r>
            <a:rPr lang="ru-RU" dirty="0" smtClean="0"/>
            <a:t>Задать время выполнения</a:t>
          </a:r>
          <a:endParaRPr lang="ru-RU" dirty="0"/>
        </a:p>
      </dgm:t>
    </dgm:pt>
    <dgm:pt modelId="{E8400F19-D90E-428F-A5B2-18470AD6B0A2}" type="parTrans" cxnId="{52116252-F40B-40F2-9BE8-C37A4EA03A2E}">
      <dgm:prSet/>
      <dgm:spPr/>
      <dgm:t>
        <a:bodyPr/>
        <a:lstStyle/>
        <a:p>
          <a:endParaRPr lang="ru-RU"/>
        </a:p>
      </dgm:t>
    </dgm:pt>
    <dgm:pt modelId="{80160F2E-D2A8-4466-A78F-9F20B7C09E27}" type="sibTrans" cxnId="{52116252-F40B-40F2-9BE8-C37A4EA03A2E}">
      <dgm:prSet/>
      <dgm:spPr/>
      <dgm:t>
        <a:bodyPr/>
        <a:lstStyle/>
        <a:p>
          <a:endParaRPr lang="ru-RU"/>
        </a:p>
      </dgm:t>
    </dgm:pt>
    <dgm:pt modelId="{9691A401-C605-4008-AACE-140CB210C8E9}">
      <dgm:prSet phldrT="[Текст]"/>
      <dgm:spPr/>
      <dgm:t>
        <a:bodyPr/>
        <a:lstStyle/>
        <a:p>
          <a:r>
            <a:rPr lang="en-US" dirty="0" smtClean="0"/>
            <a:t>4</a:t>
          </a:r>
          <a:endParaRPr lang="ru-RU" dirty="0"/>
        </a:p>
      </dgm:t>
    </dgm:pt>
    <dgm:pt modelId="{A544168D-FC88-463F-AEE1-04D227964CF0}" type="sibTrans" cxnId="{BDF8A473-711A-4A37-B44F-80004DAFBF4C}">
      <dgm:prSet/>
      <dgm:spPr/>
      <dgm:t>
        <a:bodyPr/>
        <a:lstStyle/>
        <a:p>
          <a:endParaRPr lang="ru-RU"/>
        </a:p>
      </dgm:t>
    </dgm:pt>
    <dgm:pt modelId="{34084935-E1EF-4600-AB69-F58BD9CAA18F}" type="parTrans" cxnId="{BDF8A473-711A-4A37-B44F-80004DAFBF4C}">
      <dgm:prSet/>
      <dgm:spPr/>
      <dgm:t>
        <a:bodyPr/>
        <a:lstStyle/>
        <a:p>
          <a:endParaRPr lang="ru-RU"/>
        </a:p>
      </dgm:t>
    </dgm:pt>
    <dgm:pt modelId="{F0A62872-D531-4526-B7B8-C514B59DD4F4}" type="pres">
      <dgm:prSet presAssocID="{47434B07-7263-4C60-80FC-FA45364A27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B6155E-D952-467A-AD36-2AC5ADF6AF0B}" type="pres">
      <dgm:prSet presAssocID="{7B8FFC84-8616-4A7F-A522-AD764105C2D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C2AC5-811B-4FA3-A7D1-0D44DFEBD17C}" type="pres">
      <dgm:prSet presAssocID="{7B8FFC84-8616-4A7F-A522-AD764105C2D6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30FED-DA2A-4B30-ABDF-B7BAC843086A}" type="pres">
      <dgm:prSet presAssocID="{9691A401-C605-4008-AACE-140CB210C8E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57F5D-E7E0-4F72-8C04-4842F1934917}" type="pres">
      <dgm:prSet presAssocID="{9691A401-C605-4008-AACE-140CB210C8E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116252-F40B-40F2-9BE8-C37A4EA03A2E}" srcId="{9691A401-C605-4008-AACE-140CB210C8E9}" destId="{6819A3C3-4A78-4856-B70D-B4BEE8F0F12D}" srcOrd="0" destOrd="0" parTransId="{E8400F19-D90E-428F-A5B2-18470AD6B0A2}" sibTransId="{80160F2E-D2A8-4466-A78F-9F20B7C09E27}"/>
    <dgm:cxn modelId="{F0C8CCB9-EB24-4823-9C71-E6470D2E061D}" type="presOf" srcId="{47434B07-7263-4C60-80FC-FA45364A27CB}" destId="{F0A62872-D531-4526-B7B8-C514B59DD4F4}" srcOrd="0" destOrd="0" presId="urn:microsoft.com/office/officeart/2005/8/layout/vList2"/>
    <dgm:cxn modelId="{C497F7DE-C3AE-49EC-98E5-92C527E480A5}" type="presOf" srcId="{7B8FFC84-8616-4A7F-A522-AD764105C2D6}" destId="{64B6155E-D952-467A-AD36-2AC5ADF6AF0B}" srcOrd="0" destOrd="0" presId="urn:microsoft.com/office/officeart/2005/8/layout/vList2"/>
    <dgm:cxn modelId="{0594A4C6-52F8-4113-9F1D-39E9FC08308D}" type="presOf" srcId="{411A8B9A-7E02-4B26-A1C0-107424BBF30C}" destId="{2BBC2AC5-811B-4FA3-A7D1-0D44DFEBD17C}" srcOrd="0" destOrd="0" presId="urn:microsoft.com/office/officeart/2005/8/layout/vList2"/>
    <dgm:cxn modelId="{5A36F38D-9FE2-4132-84B9-E952057AE805}" type="presOf" srcId="{6819A3C3-4A78-4856-B70D-B4BEE8F0F12D}" destId="{18157F5D-E7E0-4F72-8C04-4842F1934917}" srcOrd="0" destOrd="0" presId="urn:microsoft.com/office/officeart/2005/8/layout/vList2"/>
    <dgm:cxn modelId="{BDF8A473-711A-4A37-B44F-80004DAFBF4C}" srcId="{47434B07-7263-4C60-80FC-FA45364A27CB}" destId="{9691A401-C605-4008-AACE-140CB210C8E9}" srcOrd="1" destOrd="0" parTransId="{34084935-E1EF-4600-AB69-F58BD9CAA18F}" sibTransId="{A544168D-FC88-463F-AEE1-04D227964CF0}"/>
    <dgm:cxn modelId="{3CB0E0F2-5384-44CC-915D-3116CCEC313F}" srcId="{7B8FFC84-8616-4A7F-A522-AD764105C2D6}" destId="{411A8B9A-7E02-4B26-A1C0-107424BBF30C}" srcOrd="0" destOrd="0" parTransId="{4CDB107E-8840-4D0C-9369-2EAF55C383D1}" sibTransId="{9AEB3650-1E86-48F4-9B3A-94CC046F6C0D}"/>
    <dgm:cxn modelId="{D98BDF71-B6C2-43D8-A038-39FA651D67F9}" type="presOf" srcId="{9691A401-C605-4008-AACE-140CB210C8E9}" destId="{0ED30FED-DA2A-4B30-ABDF-B7BAC843086A}" srcOrd="0" destOrd="0" presId="urn:microsoft.com/office/officeart/2005/8/layout/vList2"/>
    <dgm:cxn modelId="{9A6D4465-CE9A-4E66-8813-01757CAE6014}" srcId="{47434B07-7263-4C60-80FC-FA45364A27CB}" destId="{7B8FFC84-8616-4A7F-A522-AD764105C2D6}" srcOrd="0" destOrd="0" parTransId="{9958AADF-310A-4E27-AE3F-D3216DEAC4E8}" sibTransId="{40AAA802-109D-4D84-9CF4-F2222AC6627B}"/>
    <dgm:cxn modelId="{0C54D98F-4196-4024-BE77-F3E4A088CF95}" type="presParOf" srcId="{F0A62872-D531-4526-B7B8-C514B59DD4F4}" destId="{64B6155E-D952-467A-AD36-2AC5ADF6AF0B}" srcOrd="0" destOrd="0" presId="urn:microsoft.com/office/officeart/2005/8/layout/vList2"/>
    <dgm:cxn modelId="{315AF04B-753B-4B2A-869A-8AE333A3F456}" type="presParOf" srcId="{F0A62872-D531-4526-B7B8-C514B59DD4F4}" destId="{2BBC2AC5-811B-4FA3-A7D1-0D44DFEBD17C}" srcOrd="1" destOrd="0" presId="urn:microsoft.com/office/officeart/2005/8/layout/vList2"/>
    <dgm:cxn modelId="{5DF2773D-5B4C-4119-8028-0C1E0BEA8279}" type="presParOf" srcId="{F0A62872-D531-4526-B7B8-C514B59DD4F4}" destId="{0ED30FED-DA2A-4B30-ABDF-B7BAC843086A}" srcOrd="2" destOrd="0" presId="urn:microsoft.com/office/officeart/2005/8/layout/vList2"/>
    <dgm:cxn modelId="{E8B7671F-899A-4C8F-89CC-3EECFDD3F76F}" type="presParOf" srcId="{F0A62872-D531-4526-B7B8-C514B59DD4F4}" destId="{18157F5D-E7E0-4F72-8C04-4842F193491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3F623-923B-4C1D-A0C3-BEE1EB61E687}">
      <dsp:nvSpPr>
        <dsp:cNvPr id="0" name=""/>
        <dsp:cNvSpPr/>
      </dsp:nvSpPr>
      <dsp:spPr>
        <a:xfrm>
          <a:off x="4383155" y="3169919"/>
          <a:ext cx="625106" cy="268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2553" y="0"/>
              </a:lnTo>
              <a:lnTo>
                <a:pt x="312553" y="2687959"/>
              </a:lnTo>
              <a:lnTo>
                <a:pt x="625106" y="2687959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C8F632-75CB-40A8-8D28-53104862114D}">
      <dsp:nvSpPr>
        <dsp:cNvPr id="0" name=""/>
        <dsp:cNvSpPr/>
      </dsp:nvSpPr>
      <dsp:spPr>
        <a:xfrm>
          <a:off x="4383155" y="3169919"/>
          <a:ext cx="625106" cy="1343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2553" y="0"/>
              </a:lnTo>
              <a:lnTo>
                <a:pt x="312553" y="1343979"/>
              </a:lnTo>
              <a:lnTo>
                <a:pt x="625106" y="1343979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B60F8E-C391-41A1-B00E-E6628EE5EEAD}">
      <dsp:nvSpPr>
        <dsp:cNvPr id="0" name=""/>
        <dsp:cNvSpPr/>
      </dsp:nvSpPr>
      <dsp:spPr>
        <a:xfrm>
          <a:off x="4383155" y="3124199"/>
          <a:ext cx="62510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25106" y="45720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9F205D-D43D-4FF8-8451-DEB85713B723}">
      <dsp:nvSpPr>
        <dsp:cNvPr id="0" name=""/>
        <dsp:cNvSpPr/>
      </dsp:nvSpPr>
      <dsp:spPr>
        <a:xfrm>
          <a:off x="4383155" y="1825939"/>
          <a:ext cx="625106" cy="1343979"/>
        </a:xfrm>
        <a:custGeom>
          <a:avLst/>
          <a:gdLst/>
          <a:ahLst/>
          <a:cxnLst/>
          <a:rect l="0" t="0" r="0" b="0"/>
          <a:pathLst>
            <a:path>
              <a:moveTo>
                <a:pt x="0" y="1343979"/>
              </a:moveTo>
              <a:lnTo>
                <a:pt x="312553" y="1343979"/>
              </a:lnTo>
              <a:lnTo>
                <a:pt x="312553" y="0"/>
              </a:lnTo>
              <a:lnTo>
                <a:pt x="625106" y="0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E3266E-F4C3-4367-930D-C5A4D94D39E3}">
      <dsp:nvSpPr>
        <dsp:cNvPr id="0" name=""/>
        <dsp:cNvSpPr/>
      </dsp:nvSpPr>
      <dsp:spPr>
        <a:xfrm>
          <a:off x="4383155" y="481959"/>
          <a:ext cx="625106" cy="2687959"/>
        </a:xfrm>
        <a:custGeom>
          <a:avLst/>
          <a:gdLst/>
          <a:ahLst/>
          <a:cxnLst/>
          <a:rect l="0" t="0" r="0" b="0"/>
          <a:pathLst>
            <a:path>
              <a:moveTo>
                <a:pt x="0" y="2687959"/>
              </a:moveTo>
              <a:lnTo>
                <a:pt x="312553" y="2687959"/>
              </a:lnTo>
              <a:lnTo>
                <a:pt x="312553" y="0"/>
              </a:lnTo>
              <a:lnTo>
                <a:pt x="625106" y="0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9B57F1-ED2F-4D62-83D6-AAF6750DBAEA}">
      <dsp:nvSpPr>
        <dsp:cNvPr id="0" name=""/>
        <dsp:cNvSpPr/>
      </dsp:nvSpPr>
      <dsp:spPr>
        <a:xfrm>
          <a:off x="1733015" y="2429691"/>
          <a:ext cx="2650140" cy="1480456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Компьютерные технологии</a:t>
          </a:r>
          <a:endParaRPr lang="ru-RU" sz="2100" kern="1200" dirty="0"/>
        </a:p>
      </dsp:txBody>
      <dsp:txXfrm>
        <a:off x="1733015" y="2429691"/>
        <a:ext cx="2650140" cy="1480456"/>
      </dsp:txXfrm>
    </dsp:sp>
    <dsp:sp modelId="{E68927C3-6BF4-4340-A7E1-968BEAB3FE65}">
      <dsp:nvSpPr>
        <dsp:cNvPr id="0" name=""/>
        <dsp:cNvSpPr/>
      </dsp:nvSpPr>
      <dsp:spPr>
        <a:xfrm>
          <a:off x="5008262" y="5316"/>
          <a:ext cx="3125534" cy="953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Пополнение словарного запаса</a:t>
          </a:r>
          <a:endParaRPr lang="ru-RU" sz="2100" kern="1200" dirty="0"/>
        </a:p>
      </dsp:txBody>
      <dsp:txXfrm>
        <a:off x="5008262" y="5316"/>
        <a:ext cx="3125534" cy="953287"/>
      </dsp:txXfrm>
    </dsp:sp>
    <dsp:sp modelId="{F9DFF882-3C0A-466E-B0A6-86D8BE328286}">
      <dsp:nvSpPr>
        <dsp:cNvPr id="0" name=""/>
        <dsp:cNvSpPr/>
      </dsp:nvSpPr>
      <dsp:spPr>
        <a:xfrm>
          <a:off x="5008262" y="1349295"/>
          <a:ext cx="3125534" cy="953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Формирование грамматического строя речи</a:t>
          </a:r>
          <a:endParaRPr lang="ru-RU" sz="2100" kern="1200" dirty="0"/>
        </a:p>
      </dsp:txBody>
      <dsp:txXfrm>
        <a:off x="5008262" y="1349295"/>
        <a:ext cx="3125534" cy="953287"/>
      </dsp:txXfrm>
    </dsp:sp>
    <dsp:sp modelId="{38723B32-43EC-4A3D-83E4-596742C29348}">
      <dsp:nvSpPr>
        <dsp:cNvPr id="0" name=""/>
        <dsp:cNvSpPr/>
      </dsp:nvSpPr>
      <dsp:spPr>
        <a:xfrm>
          <a:off x="5008262" y="2693275"/>
          <a:ext cx="3125534" cy="953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Формирование связной речи</a:t>
          </a:r>
          <a:endParaRPr lang="ru-RU" sz="2100" kern="1200" dirty="0"/>
        </a:p>
      </dsp:txBody>
      <dsp:txXfrm>
        <a:off x="5008262" y="2693275"/>
        <a:ext cx="3125534" cy="953287"/>
      </dsp:txXfrm>
    </dsp:sp>
    <dsp:sp modelId="{1C700ABF-E276-440C-A313-DFA451C85B99}">
      <dsp:nvSpPr>
        <dsp:cNvPr id="0" name=""/>
        <dsp:cNvSpPr/>
      </dsp:nvSpPr>
      <dsp:spPr>
        <a:xfrm>
          <a:off x="5008262" y="4037255"/>
          <a:ext cx="3125534" cy="953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Восполнение пробелов в развитии звуковой стороны речи</a:t>
          </a:r>
          <a:endParaRPr lang="ru-RU" sz="2100" kern="1200" dirty="0"/>
        </a:p>
      </dsp:txBody>
      <dsp:txXfrm>
        <a:off x="5008262" y="4037255"/>
        <a:ext cx="3125534" cy="953287"/>
      </dsp:txXfrm>
    </dsp:sp>
    <dsp:sp modelId="{36491E34-F01D-4B29-BA9C-708626D3F23E}">
      <dsp:nvSpPr>
        <dsp:cNvPr id="0" name=""/>
        <dsp:cNvSpPr/>
      </dsp:nvSpPr>
      <dsp:spPr>
        <a:xfrm>
          <a:off x="5008262" y="5381235"/>
          <a:ext cx="3125534" cy="953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Развитие орфографической зоркости</a:t>
          </a:r>
          <a:endParaRPr lang="ru-RU" sz="2100" kern="1200" dirty="0"/>
        </a:p>
      </dsp:txBody>
      <dsp:txXfrm>
        <a:off x="5008262" y="5381235"/>
        <a:ext cx="3125534" cy="9532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155E-D952-467A-AD36-2AC5ADF6AF0B}">
      <dsp:nvSpPr>
        <dsp:cNvPr id="0" name=""/>
        <dsp:cNvSpPr/>
      </dsp:nvSpPr>
      <dsp:spPr>
        <a:xfrm>
          <a:off x="0" y="30772"/>
          <a:ext cx="8779468" cy="743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1</a:t>
          </a:r>
          <a:endParaRPr lang="ru-RU" sz="3100" kern="1200" dirty="0"/>
        </a:p>
      </dsp:txBody>
      <dsp:txXfrm>
        <a:off x="36296" y="67068"/>
        <a:ext cx="8706876" cy="670943"/>
      </dsp:txXfrm>
    </dsp:sp>
    <dsp:sp modelId="{2BBC2AC5-811B-4FA3-A7D1-0D44DFEBD17C}">
      <dsp:nvSpPr>
        <dsp:cNvPr id="0" name=""/>
        <dsp:cNvSpPr/>
      </dsp:nvSpPr>
      <dsp:spPr>
        <a:xfrm>
          <a:off x="0" y="774307"/>
          <a:ext cx="8779468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748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Нажать на кнопку «Создать задание из карточек».</a:t>
          </a:r>
          <a:endParaRPr lang="ru-RU" sz="2400" kern="1200" dirty="0"/>
        </a:p>
      </dsp:txBody>
      <dsp:txXfrm>
        <a:off x="0" y="774307"/>
        <a:ext cx="8779468" cy="513360"/>
      </dsp:txXfrm>
    </dsp:sp>
    <dsp:sp modelId="{0ED30FED-DA2A-4B30-ABDF-B7BAC843086A}">
      <dsp:nvSpPr>
        <dsp:cNvPr id="0" name=""/>
        <dsp:cNvSpPr/>
      </dsp:nvSpPr>
      <dsp:spPr>
        <a:xfrm>
          <a:off x="0" y="1287667"/>
          <a:ext cx="8779468" cy="743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2</a:t>
          </a:r>
          <a:endParaRPr lang="ru-RU" sz="3100" kern="1200" dirty="0"/>
        </a:p>
      </dsp:txBody>
      <dsp:txXfrm>
        <a:off x="36296" y="1323963"/>
        <a:ext cx="8706876" cy="670943"/>
      </dsp:txXfrm>
    </dsp:sp>
    <dsp:sp modelId="{18157F5D-E7E0-4F72-8C04-4842F1934917}">
      <dsp:nvSpPr>
        <dsp:cNvPr id="0" name=""/>
        <dsp:cNvSpPr/>
      </dsp:nvSpPr>
      <dsp:spPr>
        <a:xfrm>
          <a:off x="0" y="2031202"/>
          <a:ext cx="8779468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748" tIns="39370" rIns="220472" bIns="3937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b="0" i="0" u="none" strike="noStrike" kern="1200" cap="none" dirty="0" smtClean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rPr>
            <a:t>Выбрать предмет и класс.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2031202"/>
        <a:ext cx="8779468" cy="5133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155E-D952-467A-AD36-2AC5ADF6AF0B}">
      <dsp:nvSpPr>
        <dsp:cNvPr id="0" name=""/>
        <dsp:cNvSpPr/>
      </dsp:nvSpPr>
      <dsp:spPr>
        <a:xfrm>
          <a:off x="0" y="4462"/>
          <a:ext cx="8979319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3</a:t>
          </a:r>
          <a:endParaRPr lang="ru-RU" sz="3200" kern="1200" dirty="0"/>
        </a:p>
      </dsp:txBody>
      <dsp:txXfrm>
        <a:off x="37467" y="41929"/>
        <a:ext cx="8904385" cy="692586"/>
      </dsp:txXfrm>
    </dsp:sp>
    <dsp:sp modelId="{2BBC2AC5-811B-4FA3-A7D1-0D44DFEBD17C}">
      <dsp:nvSpPr>
        <dsp:cNvPr id="0" name=""/>
        <dsp:cNvSpPr/>
      </dsp:nvSpPr>
      <dsp:spPr>
        <a:xfrm>
          <a:off x="0" y="771982"/>
          <a:ext cx="8979319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09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 smtClean="0"/>
            <a:t>Отметить нужные карточки</a:t>
          </a:r>
          <a:endParaRPr lang="ru-RU" sz="2500" kern="1200" dirty="0"/>
        </a:p>
      </dsp:txBody>
      <dsp:txXfrm>
        <a:off x="0" y="771982"/>
        <a:ext cx="8979319" cy="529920"/>
      </dsp:txXfrm>
    </dsp:sp>
    <dsp:sp modelId="{0ED30FED-DA2A-4B30-ABDF-B7BAC843086A}">
      <dsp:nvSpPr>
        <dsp:cNvPr id="0" name=""/>
        <dsp:cNvSpPr/>
      </dsp:nvSpPr>
      <dsp:spPr>
        <a:xfrm>
          <a:off x="0" y="1301902"/>
          <a:ext cx="8979319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4</a:t>
          </a:r>
          <a:endParaRPr lang="ru-RU" sz="3200" kern="1200" dirty="0"/>
        </a:p>
      </dsp:txBody>
      <dsp:txXfrm>
        <a:off x="37467" y="1339369"/>
        <a:ext cx="8904385" cy="692586"/>
      </dsp:txXfrm>
    </dsp:sp>
    <dsp:sp modelId="{18157F5D-E7E0-4F72-8C04-4842F1934917}">
      <dsp:nvSpPr>
        <dsp:cNvPr id="0" name=""/>
        <dsp:cNvSpPr/>
      </dsp:nvSpPr>
      <dsp:spPr>
        <a:xfrm>
          <a:off x="0" y="2069422"/>
          <a:ext cx="8979319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093" tIns="40640" rIns="227584" bIns="4064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 smtClean="0"/>
            <a:t>Задать время выполнения</a:t>
          </a:r>
          <a:endParaRPr lang="ru-RU" sz="2500" kern="1200" dirty="0"/>
        </a:p>
      </dsp:txBody>
      <dsp:txXfrm>
        <a:off x="0" y="2069422"/>
        <a:ext cx="8979319" cy="529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795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60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176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72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2557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315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861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253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2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30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554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30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3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53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4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337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2836-9A0B-4C9E-B69C-7C247777760C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D181020-D24F-433F-9FCC-BD4812EFF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5663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ogozavr.ru/203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nsportal.ru/komarova-natalya-leonidovn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3673" y="562707"/>
            <a:ext cx="8915399" cy="274828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Информационно- компьютерные технологии в логопедии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530393" y="3717890"/>
            <a:ext cx="6417097" cy="17484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 smtClean="0"/>
              <a:t>Комарова Наталья Леонидовна, учитель-логопед</a:t>
            </a:r>
          </a:p>
          <a:p>
            <a:r>
              <a:rPr lang="ru-RU" sz="1800" dirty="0" smtClean="0"/>
              <a:t> МБОУ </a:t>
            </a:r>
            <a:r>
              <a:rPr lang="ru-RU" sz="1800" dirty="0" err="1" smtClean="0"/>
              <a:t>г.Иркутска</a:t>
            </a:r>
            <a:r>
              <a:rPr lang="ru-RU" sz="1800" dirty="0" smtClean="0"/>
              <a:t> СОШ №32</a:t>
            </a:r>
          </a:p>
          <a:p>
            <a:r>
              <a:rPr lang="ru-RU" sz="1800" dirty="0" smtClean="0"/>
              <a:t>Сафонова </a:t>
            </a:r>
            <a:r>
              <a:rPr lang="ru-RU" sz="1800" dirty="0"/>
              <a:t>Наталья </a:t>
            </a:r>
            <a:r>
              <a:rPr lang="ru-RU" sz="1800" dirty="0" smtClean="0"/>
              <a:t>Александровна, </a:t>
            </a:r>
            <a:r>
              <a:rPr lang="ru-RU" sz="1800" dirty="0"/>
              <a:t>учитель-логопед</a:t>
            </a:r>
          </a:p>
          <a:p>
            <a:r>
              <a:rPr lang="ru-RU" sz="1800" dirty="0"/>
              <a:t> МБОУ </a:t>
            </a:r>
            <a:r>
              <a:rPr lang="ru-RU" sz="1800" dirty="0" err="1"/>
              <a:t>г.Иркутска</a:t>
            </a:r>
            <a:r>
              <a:rPr lang="ru-RU" sz="1800" dirty="0"/>
              <a:t> СОШ </a:t>
            </a:r>
            <a:r>
              <a:rPr lang="ru-RU" sz="1800" dirty="0" smtClean="0"/>
              <a:t>№57</a:t>
            </a:r>
            <a:endParaRPr lang="ru-RU" sz="1800" dirty="0"/>
          </a:p>
          <a:p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4994031" y="6079253"/>
            <a:ext cx="2331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27.03.2024г.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79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4526" y="1471749"/>
            <a:ext cx="9040086" cy="4439473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/>
              <a:t>«Компьютерный </a:t>
            </a:r>
            <a:r>
              <a:rPr lang="ru-RU" sz="2000" b="1" dirty="0"/>
              <a:t>практикум для проведения логопедических занятий в начальной </a:t>
            </a:r>
            <a:r>
              <a:rPr lang="ru-RU" sz="2000" b="1" dirty="0" smtClean="0"/>
              <a:t>школе» </a:t>
            </a:r>
            <a:r>
              <a:rPr lang="ru-RU" sz="2000" dirty="0"/>
              <a:t>(компьютерный проект, разработанный под руководством Варченко В.И.) Он предназначен для практической отработки знаний, умений, навыков с детьми 6-10 лет. В состав практикума вошло 20 компьютерных игр и около 1500 дидактических упражнений. Его основным элементом является компьютерная игра. </a:t>
            </a:r>
            <a:endParaRPr lang="ru-RU" sz="2000" dirty="0" smtClean="0">
              <a:hlinkClick r:id="rId2"/>
            </a:endParaRPr>
          </a:p>
          <a:p>
            <a:r>
              <a:rPr lang="en-US" sz="2000" dirty="0" smtClean="0">
                <a:hlinkClick r:id="rId2"/>
              </a:rPr>
              <a:t>https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www.logozavr.ru/203/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232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«Лента времени». </a:t>
            </a:r>
            <a:r>
              <a:rPr lang="ru-RU" dirty="0" smtClean="0"/>
              <a:t>Учит действовать самостоятельно, вступать в коммуникацию, обосновывать свой выбор, использовать накопленный жизненный опыт, слышать других.</a:t>
            </a:r>
          </a:p>
          <a:p>
            <a:r>
              <a:rPr lang="ru-RU" dirty="0" smtClean="0"/>
              <a:t>«</a:t>
            </a:r>
            <a:r>
              <a:rPr lang="ru-RU" b="1" dirty="0" smtClean="0"/>
              <a:t>Мир за твоим окном</a:t>
            </a:r>
            <a:r>
              <a:rPr lang="ru-RU" dirty="0" smtClean="0"/>
              <a:t>». </a:t>
            </a:r>
            <a:r>
              <a:rPr lang="ru-RU" dirty="0"/>
              <a:t>Программа особенно полезна тем детям, которые испытывают трудности в анализе явлений окружающей действительности, общении, систематизации и словесном выражении накопленных впечатлений и представлений.</a:t>
            </a:r>
          </a:p>
          <a:p>
            <a:r>
              <a:rPr lang="ru-RU" b="1" dirty="0" smtClean="0"/>
              <a:t>«</a:t>
            </a:r>
            <a:r>
              <a:rPr lang="ru-RU" b="1" dirty="0" err="1" smtClean="0"/>
              <a:t>Дэльфа</a:t>
            </a:r>
            <a:r>
              <a:rPr lang="ru-RU" b="1" dirty="0" smtClean="0"/>
              <a:t> 142».</a:t>
            </a:r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омогает </a:t>
            </a:r>
            <a:r>
              <a:rPr lang="ru-RU" dirty="0"/>
              <a:t>работать над </a:t>
            </a:r>
            <a:r>
              <a:rPr lang="ru-RU" dirty="0" smtClean="0"/>
              <a:t> </a:t>
            </a:r>
            <a:r>
              <a:rPr lang="ru-RU" dirty="0"/>
              <a:t>произносительными навыками и элементами письменной речи.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205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4255" y="1166721"/>
            <a:ext cx="11468519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«Интернет-сайты с логопедическими онлайн-играми: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756" y="2113504"/>
            <a:ext cx="3818287" cy="3777622"/>
          </a:xfrm>
        </p:spPr>
        <p:txBody>
          <a:bodyPr>
            <a:normAutofit/>
          </a:bodyPr>
          <a:lstStyle/>
          <a:p>
            <a:endParaRPr lang="ru-RU" b="1" dirty="0"/>
          </a:p>
          <a:p>
            <a:r>
              <a:rPr lang="ru-RU" b="1" dirty="0"/>
              <a:t>www.logozavr.ru</a:t>
            </a:r>
          </a:p>
          <a:p>
            <a:r>
              <a:rPr lang="ru-RU" b="1" dirty="0"/>
              <a:t>www.solnet.ee</a:t>
            </a:r>
          </a:p>
          <a:p>
            <a:r>
              <a:rPr lang="ru-RU" b="1" dirty="0"/>
              <a:t>www.detiseti.ru</a:t>
            </a:r>
          </a:p>
          <a:p>
            <a:r>
              <a:rPr lang="ru-RU" b="1" dirty="0"/>
              <a:t>www.teremoc.ru</a:t>
            </a:r>
          </a:p>
          <a:p>
            <a:r>
              <a:rPr lang="ru-RU" b="1" dirty="0"/>
              <a:t>www.lohmatik.ru</a:t>
            </a:r>
          </a:p>
          <a:p>
            <a:r>
              <a:rPr lang="ru-RU" b="1" dirty="0" smtClean="0"/>
              <a:t>http</a:t>
            </a:r>
            <a:r>
              <a:rPr lang="ru-RU" b="1" dirty="0"/>
              <a:t>://mersibo.ru</a:t>
            </a:r>
            <a:r>
              <a:rPr lang="ru-RU" dirty="0" smtClean="0"/>
              <a:t>.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347" y="1820231"/>
            <a:ext cx="4327683" cy="19259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0360" y="4524829"/>
            <a:ext cx="3600974" cy="1936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8987" y="1727656"/>
            <a:ext cx="3644902" cy="21110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7161" y="4524829"/>
            <a:ext cx="4566728" cy="189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3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0579" y="607705"/>
            <a:ext cx="4963435" cy="672127"/>
          </a:xfrm>
        </p:spPr>
        <p:txBody>
          <a:bodyPr>
            <a:normAutofit/>
          </a:bodyPr>
          <a:lstStyle/>
          <a:p>
            <a:r>
              <a:rPr lang="ru-RU" dirty="0" smtClean="0"/>
              <a:t>Платформа </a:t>
            </a:r>
            <a:r>
              <a:rPr lang="ru-RU" dirty="0" err="1" smtClean="0"/>
              <a:t>Учи.ру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879" y="1948346"/>
            <a:ext cx="8915400" cy="1664676"/>
          </a:xfrm>
        </p:spPr>
        <p:txBody>
          <a:bodyPr>
            <a:normAutofit/>
          </a:bodyPr>
          <a:lstStyle/>
          <a:p>
            <a:r>
              <a:rPr lang="ru-RU" b="1" dirty="0"/>
              <a:t>Более 30 тыс. карточек по основным предметам.</a:t>
            </a:r>
          </a:p>
          <a:p>
            <a:r>
              <a:rPr lang="ru-RU" b="1" dirty="0"/>
              <a:t>Карточки для изучения новой темы.</a:t>
            </a:r>
          </a:p>
          <a:p>
            <a:r>
              <a:rPr lang="ru-RU" b="1" dirty="0"/>
              <a:t>Подробная статистика.</a:t>
            </a:r>
          </a:p>
          <a:p>
            <a:r>
              <a:rPr lang="ru-RU" b="1" dirty="0"/>
              <a:t>Возможность задавать индивидуальное домашнее задание.</a:t>
            </a:r>
          </a:p>
          <a:p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879" y="3761509"/>
            <a:ext cx="7392475" cy="3021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71" y="155504"/>
            <a:ext cx="4858163" cy="158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1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9333" y="358323"/>
            <a:ext cx="4963435" cy="672127"/>
          </a:xfrm>
        </p:spPr>
        <p:txBody>
          <a:bodyPr>
            <a:normAutofit/>
          </a:bodyPr>
          <a:lstStyle/>
          <a:p>
            <a:r>
              <a:rPr lang="ru-RU" dirty="0" smtClean="0"/>
              <a:t>Алгоритм работы</a:t>
            </a: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030892466"/>
              </p:ext>
            </p:extLst>
          </p:nvPr>
        </p:nvGraphicFramePr>
        <p:xfrm>
          <a:off x="1541305" y="1156200"/>
          <a:ext cx="8779468" cy="2575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185234579"/>
              </p:ext>
            </p:extLst>
          </p:nvPr>
        </p:nvGraphicFramePr>
        <p:xfrm>
          <a:off x="1441380" y="3857285"/>
          <a:ext cx="8979319" cy="2603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037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93" y="259771"/>
            <a:ext cx="6691280" cy="33354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963" y="2714074"/>
            <a:ext cx="5806353" cy="375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84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90" y="142370"/>
            <a:ext cx="8385465" cy="41168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10752"/>
            <a:ext cx="5192855" cy="342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547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03" y="170823"/>
            <a:ext cx="8254085" cy="38987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796" y="2642717"/>
            <a:ext cx="5871281" cy="40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112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13" y="814060"/>
            <a:ext cx="5733474" cy="35335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560" y="2862791"/>
            <a:ext cx="6241020" cy="370380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28800" y="141933"/>
            <a:ext cx="10892413" cy="67212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Проверка читательской грамотности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809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93" y="211014"/>
            <a:ext cx="8563780" cy="36375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14" y="3285289"/>
            <a:ext cx="5638569" cy="334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03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94560"/>
            <a:ext cx="8915400" cy="371666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Современная </a:t>
            </a:r>
            <a:r>
              <a:rPr lang="ru-RU" sz="2400" dirty="0"/>
              <a:t>логопедия все чаще обращается к вариантам сочетания </a:t>
            </a:r>
            <a:r>
              <a:rPr lang="ru-RU" sz="2400" dirty="0" smtClean="0"/>
              <a:t>как традиционных, так и </a:t>
            </a:r>
            <a:r>
              <a:rPr lang="ru-RU" sz="2400" dirty="0"/>
              <a:t>компьютерных методов, как </a:t>
            </a:r>
            <a:r>
              <a:rPr lang="ru-RU" sz="2400" dirty="0" smtClean="0"/>
              <a:t>для диагностики </a:t>
            </a:r>
            <a:r>
              <a:rPr lang="ru-RU" sz="2400" dirty="0"/>
              <a:t>речевых нарушений, так </a:t>
            </a:r>
            <a:r>
              <a:rPr lang="ru-RU" sz="2400" dirty="0" smtClean="0"/>
              <a:t>и для </a:t>
            </a:r>
            <a:r>
              <a:rPr lang="ru-RU" sz="2400" dirty="0"/>
              <a:t>проведении </a:t>
            </a:r>
            <a:r>
              <a:rPr lang="ru-RU" sz="2400" dirty="0" smtClean="0"/>
              <a:t>индивидуальных, групповых, подгрупповых </a:t>
            </a:r>
            <a:r>
              <a:rPr lang="ru-RU" sz="2400" dirty="0"/>
              <a:t>занятий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6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06" y="116491"/>
            <a:ext cx="8061290" cy="2429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269" y="2546043"/>
            <a:ext cx="5210122" cy="34173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608" y="3429000"/>
            <a:ext cx="5290407" cy="306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59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заданий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22636" y="1524034"/>
            <a:ext cx="5117874" cy="4766234"/>
          </a:xfrm>
        </p:spPr>
        <p:txBody>
          <a:bodyPr>
            <a:normAutofit/>
          </a:bodyPr>
          <a:lstStyle/>
          <a:p>
            <a:r>
              <a:rPr lang="ru-RU" b="1" dirty="0"/>
              <a:t>Доступность инструкций</a:t>
            </a:r>
          </a:p>
          <a:p>
            <a:r>
              <a:rPr lang="ru-RU" b="1" dirty="0"/>
              <a:t>Принцип «от успеха к успеху»</a:t>
            </a:r>
          </a:p>
          <a:p>
            <a:r>
              <a:rPr lang="ru-RU" b="1" dirty="0"/>
              <a:t>Минимизация фоновой (отвлекающей) информации</a:t>
            </a:r>
          </a:p>
          <a:p>
            <a:r>
              <a:rPr lang="ru-RU" b="1" dirty="0"/>
              <a:t>Наглядность</a:t>
            </a:r>
          </a:p>
          <a:p>
            <a:r>
              <a:rPr lang="ru-RU" b="1" dirty="0"/>
              <a:t>Обеспечение пошаговой подсказки</a:t>
            </a:r>
          </a:p>
          <a:p>
            <a:r>
              <a:rPr lang="ru-RU" b="1" dirty="0"/>
              <a:t>Быстрые </a:t>
            </a:r>
            <a:r>
              <a:rPr lang="ru-RU" b="1" dirty="0" smtClean="0"/>
              <a:t>поощрения</a:t>
            </a:r>
          </a:p>
          <a:p>
            <a:r>
              <a:rPr lang="ru-RU" b="1" dirty="0"/>
              <a:t>Смена модальности и формы выполнения </a:t>
            </a:r>
            <a:r>
              <a:rPr lang="ru-RU" b="1" dirty="0" smtClean="0"/>
              <a:t>задания</a:t>
            </a:r>
          </a:p>
          <a:p>
            <a:r>
              <a:rPr lang="ru-RU" b="1" dirty="0"/>
              <a:t>Фиксация на социально приемлемых формах поведения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117" y="1264555"/>
            <a:ext cx="4428183" cy="27261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218" y="4131336"/>
            <a:ext cx="4726082" cy="260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074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4254" y="1587535"/>
            <a:ext cx="1103309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+mj-lt"/>
              </a:rPr>
              <a:t>Внедрение современных компьютерных технологий в логопедическую практику позволяет сделать работу логопеда более продуктивной и эффективной. </a:t>
            </a:r>
            <a:endParaRPr lang="ru-RU" b="1" dirty="0" smtClean="0">
              <a:latin typeface="+mj-lt"/>
            </a:endParaRPr>
          </a:p>
          <a:p>
            <a:endParaRPr lang="ru-RU" b="1" dirty="0">
              <a:latin typeface="+mj-lt"/>
            </a:endParaRPr>
          </a:p>
          <a:p>
            <a:r>
              <a:rPr lang="ru-RU" b="1" dirty="0" smtClean="0">
                <a:latin typeface="+mj-lt"/>
              </a:rPr>
              <a:t>Компьютерные </a:t>
            </a:r>
            <a:r>
              <a:rPr lang="ru-RU" b="1" dirty="0">
                <a:latin typeface="+mj-lt"/>
              </a:rPr>
              <a:t>технологии являются еще одним эффективным способом формирования правильной речи и коррекции ее недостатков. </a:t>
            </a:r>
            <a:r>
              <a:rPr lang="ru-RU" b="1" dirty="0" smtClean="0">
                <a:latin typeface="+mj-lt"/>
              </a:rPr>
              <a:t>Они дополняют </a:t>
            </a:r>
            <a:r>
              <a:rPr lang="ru-RU" b="1" dirty="0">
                <a:latin typeface="+mj-lt"/>
              </a:rPr>
              <a:t>традиционные формы работы логопеда, расширяя возможности организации взаимодействия логопеда с другими участниками образовательного процесса, что позволяет значительно повысить эффективность коррекционной работы</a:t>
            </a:r>
            <a:r>
              <a:rPr lang="ru-RU" b="1" dirty="0" smtClean="0">
                <a:latin typeface="+mj-lt"/>
              </a:rPr>
              <a:t>.</a:t>
            </a:r>
          </a:p>
          <a:p>
            <a:endParaRPr lang="ru-RU" b="1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Их сочетание позволяет </a:t>
            </a:r>
            <a:r>
              <a:rPr lang="ru-RU" b="1" dirty="0">
                <a:latin typeface="+mj-lt"/>
              </a:rPr>
              <a:t>учителю-логопеду не только идти в ногу со временем, выполняя требования законодательства, но и повысить мотивацию детей к занятию, что существенно сократить время на преодоление речевых нарушений и повысит эффективность коррекционно-образовательного процесса</a:t>
            </a:r>
            <a:r>
              <a:rPr lang="ru-RU" dirty="0">
                <a:solidFill>
                  <a:srgbClr val="010101"/>
                </a:solidFill>
                <a:latin typeface="+mj-lt"/>
              </a:rPr>
              <a:t>.</a:t>
            </a:r>
            <a:endParaRPr lang="ru-RU" b="0" i="0" dirty="0">
              <a:solidFill>
                <a:srgbClr val="01010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41419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7712" y="5406288"/>
            <a:ext cx="8118618" cy="602626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Почта: </a:t>
            </a:r>
            <a:r>
              <a:rPr lang="en-US" sz="1800" dirty="0" smtClean="0"/>
              <a:t>999alf9999@gmail.com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Сайт: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nsportal.ru/komarova-natalya-leonidovna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664" y="475622"/>
            <a:ext cx="8263009" cy="3583912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Успехов в работе!</a:t>
            </a:r>
            <a:endParaRPr lang="ru-RU" sz="5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93920" y="2743200"/>
            <a:ext cx="3004457" cy="1863634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40777" y="515983"/>
            <a:ext cx="3004457" cy="186363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84869" y="1123406"/>
            <a:ext cx="3004457" cy="186363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515291" y="2239889"/>
            <a:ext cx="3004457" cy="186363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322423" y="4994366"/>
            <a:ext cx="3004457" cy="186363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673530" y="4735872"/>
            <a:ext cx="3004457" cy="186363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116389" y="3267893"/>
            <a:ext cx="3004457" cy="186363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042263" y="3396343"/>
            <a:ext cx="2342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Отклонения в речевом развитии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293325" y="807321"/>
            <a:ext cx="256902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Нарушения в </a:t>
            </a:r>
            <a:r>
              <a:rPr lang="ru-RU" sz="2000" dirty="0" smtClean="0"/>
              <a:t>развитии</a:t>
            </a:r>
            <a:r>
              <a:rPr lang="ru-RU" dirty="0" smtClean="0"/>
              <a:t> всех психических функций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924799" y="1617899"/>
            <a:ext cx="1924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Моторное недоразвитие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447314" y="3719508"/>
            <a:ext cx="2481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Нарушение пространственных представлений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79622" y="5445981"/>
            <a:ext cx="2098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Снижение интереса к обучению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065415" y="5439482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Утомляемость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2020387" y="2898561"/>
            <a:ext cx="1994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Негативизм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7141029" y="2560173"/>
            <a:ext cx="438695" cy="335330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6012181" y="2287962"/>
            <a:ext cx="75110" cy="403608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045234" y="4451977"/>
            <a:ext cx="426719" cy="542389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4397829" y="3352703"/>
            <a:ext cx="339633" cy="144032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4876800" y="4413896"/>
            <a:ext cx="374467" cy="447323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6"/>
          </p:cNvCxnSpPr>
          <p:nvPr/>
        </p:nvCxnSpPr>
        <p:spPr>
          <a:xfrm>
            <a:off x="7698377" y="3675017"/>
            <a:ext cx="470263" cy="181614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641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76568413"/>
              </p:ext>
            </p:extLst>
          </p:nvPr>
        </p:nvGraphicFramePr>
        <p:xfrm>
          <a:off x="1332411" y="174171"/>
          <a:ext cx="9866812" cy="6339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73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6000" y="522514"/>
            <a:ext cx="8915400" cy="3777622"/>
          </a:xfrm>
        </p:spPr>
        <p:txBody>
          <a:bodyPr/>
          <a:lstStyle/>
          <a:p>
            <a:pPr algn="just"/>
            <a:r>
              <a:rPr lang="ru-RU" dirty="0" smtClean="0"/>
              <a:t>«</a:t>
            </a:r>
            <a:r>
              <a:rPr lang="ru-RU" dirty="0" err="1" smtClean="0"/>
              <a:t>Алма</a:t>
            </a:r>
            <a:r>
              <a:rPr lang="ru-RU" dirty="0" smtClean="0"/>
              <a:t> » - интерактивная платформа (ПО, открывающее удивительные возможности для проведения продуктивных и увлекательных  занятий с обучающимися с ОВЗ)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1" y="1541415"/>
            <a:ext cx="4588531" cy="3441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09" y="1178114"/>
            <a:ext cx="3953691" cy="29652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518" y="3252596"/>
            <a:ext cx="4541705" cy="340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4195" y="0"/>
            <a:ext cx="5037666" cy="3778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721" y="139791"/>
            <a:ext cx="4851279" cy="36384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5849" y="3420744"/>
            <a:ext cx="4389121" cy="329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4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772" y="1314481"/>
            <a:ext cx="6530746" cy="4898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551" y="528918"/>
            <a:ext cx="4936565" cy="370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3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9451" y="992777"/>
            <a:ext cx="5037666" cy="3778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674" y="1986812"/>
            <a:ext cx="6068196" cy="455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7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6504" y="574766"/>
            <a:ext cx="5664683" cy="42485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848" y="3144702"/>
            <a:ext cx="4476204" cy="335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4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300</TotalTime>
  <Words>446</Words>
  <Application>Microsoft Office PowerPoint</Application>
  <PresentationFormat>Широкоэкранный</PresentationFormat>
  <Paragraphs>70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Century Gothic</vt:lpstr>
      <vt:lpstr>Wingdings 3</vt:lpstr>
      <vt:lpstr>Легкий дым</vt:lpstr>
      <vt:lpstr>Информационно- компьютерные технологии в логопедии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«Интернет-сайты с логопедическими онлайн-играми: </vt:lpstr>
      <vt:lpstr>Платформа Учи.ру</vt:lpstr>
      <vt:lpstr>Алгоритм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заданий</vt:lpstr>
      <vt:lpstr>Презентация PowerPoint</vt:lpstr>
      <vt:lpstr>Почта: 999alf9999@gmail.com Сайт: https://nsportal.ru/komarova-natalya-leonidovna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технологии в работе учителя-логопеда с обучающимися с ОВЗ</dc:title>
  <dc:creator>Анна</dc:creator>
  <cp:lastModifiedBy>Пользователь</cp:lastModifiedBy>
  <cp:revision>28</cp:revision>
  <dcterms:created xsi:type="dcterms:W3CDTF">2024-02-08T10:13:30Z</dcterms:created>
  <dcterms:modified xsi:type="dcterms:W3CDTF">2024-03-15T16:32:23Z</dcterms:modified>
</cp:coreProperties>
</file>