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5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23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05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79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94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72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4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693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3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23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034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419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rofessional\Downloads\mzl.ddhrrs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447800"/>
            <a:ext cx="97536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7610" y="-17140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Проект в средней группе 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«Масленица</a:t>
            </a:r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52320" y="5953932"/>
            <a:ext cx="1852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Выполнили 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Утонова Е.К,</a:t>
            </a:r>
          </a:p>
          <a:p>
            <a:r>
              <a:rPr lang="ru-RU" dirty="0" smtClean="0"/>
              <a:t>Сидорук Д.А.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27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Раскрась матрешку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467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Изготовление чучела Масленицы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Users\Professional\Downloads\15\T-kGj1C4zQ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468052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6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Раскрась блинчики.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0" name="Picture 2" descr="C:\Users\Professional\Downloads\15\GkrG5GbvQ6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3"/>
            <a:ext cx="3384376" cy="354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Professional\Downloads\15\kvQQ5sqrK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7"/>
            <a:ext cx="309634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21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с родителями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3" name="Picture 3" descr="C:\Users\Professional\Downloads\15\W6zaJjww9H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196752"/>
            <a:ext cx="7200800" cy="492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58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85010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Праздник Масленицы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C:\Users\Professional\Downloads\15\yyLcsGIyFP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64704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087" y="4005064"/>
            <a:ext cx="3803914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C:\Users\Professional\Downloads\15\Z0Zh9NWxbl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4005064"/>
            <a:ext cx="3935083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99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11" y="-6761"/>
            <a:ext cx="4311110" cy="294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635896" cy="272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-99392"/>
            <a:ext cx="4211960" cy="303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222" y="3284984"/>
            <a:ext cx="3890686" cy="282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332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Чаепитие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6" name="Picture 2" descr="C:\Users\Professional\Downloads\KcSNn7XpdX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487944"/>
            <a:ext cx="3765511" cy="366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7944"/>
            <a:ext cx="4896544" cy="366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2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Актуальность темы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46085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Россия богата своими традициями, передающимися из поколения в поколение, и Масленица – один из самых любимых всеми, народный праздник, происходящий в конце зимы, всегда отмечался ярко, шумно и весело, с блинами, ярмарками и скоморохами. Масленица навсегда оставляет самые светлые впечатления, прививая интерес к историческому прошлому страны. В результате реализации этого проекта дети приобретают знания о смене сезонов, узнают новые песни, сказки, пляски, игры. У детей формируется познавательный интерес, воспитывается эмоциональное, положительное отношение к традициям. Усвоение традиционных культурных эталонов не только детьми, но и их родными, близкими, сотрудниками детского сада.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13176"/>
            <a:ext cx="2231037" cy="16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41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455" y="980728"/>
            <a:ext cx="8229600" cy="23042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Возрождать интерес к обрядовым русским праздникам.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Обогащать духовный мир детей.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Обобщить и закрепить знания детей о празднике «Масленица».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32656"/>
            <a:ext cx="864096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Цель: Повышение интереса к традициям русского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народа.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4824536" cy="3600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61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Участники проекта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Дети – средней группы</a:t>
            </a:r>
          </a:p>
          <a:p>
            <a:r>
              <a:rPr lang="ru-RU" dirty="0" smtClean="0"/>
              <a:t>Воспитатели.</a:t>
            </a:r>
          </a:p>
          <a:p>
            <a:r>
              <a:rPr lang="ru-RU" dirty="0" smtClean="0"/>
              <a:t>Родители.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3212976"/>
            <a:ext cx="626055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9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ofessional\Desktop\МАЛЫШИ\артини\123\ErOvbQtXIAAM2P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16632"/>
            <a:ext cx="85689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Просмотр мультфильма о «Масленице»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96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Раскраски на тему : «Масленица» для средней группы.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4" name="Picture 4" descr="C:\Users\Professional\Downloads\15\5JiQeE4DfN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47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Чтение художественной литературы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24708"/>
            <a:ext cx="3600400" cy="487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0"/>
            <a:ext cx="3361063" cy="4855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24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Рассматривание иллюстраций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3628262" cy="2841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659" y="1268760"/>
            <a:ext cx="396844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80452"/>
            <a:ext cx="4534468" cy="255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7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Аппликация «Укрась свой блинчик»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364302" cy="3273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44825"/>
            <a:ext cx="259228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72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208</Words>
  <Application>Microsoft Office PowerPoint</Application>
  <PresentationFormat>Экран (4:3)</PresentationFormat>
  <Paragraphs>26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Актуальность темы </vt:lpstr>
      <vt:lpstr>Презентация PowerPoint</vt:lpstr>
      <vt:lpstr> Участники проекта</vt:lpstr>
      <vt:lpstr>Презентация PowerPoint</vt:lpstr>
      <vt:lpstr>Раскраски на тему : «Масленица» для средней группы.</vt:lpstr>
      <vt:lpstr>Чтение художественной литературы </vt:lpstr>
      <vt:lpstr>Рассматривание иллюстраций </vt:lpstr>
      <vt:lpstr>Аппликация «Укрась свой блинчик» </vt:lpstr>
      <vt:lpstr>Раскрась матрешку </vt:lpstr>
      <vt:lpstr>Изготовление чучела Масленицы</vt:lpstr>
      <vt:lpstr>Раскрась блинчики.</vt:lpstr>
      <vt:lpstr>Работа с родителями</vt:lpstr>
      <vt:lpstr>Праздник Масленицы</vt:lpstr>
      <vt:lpstr>Презентация PowerPoint</vt:lpstr>
      <vt:lpstr>Чаепитие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Professional</dc:creator>
  <cp:lastModifiedBy>User Windows</cp:lastModifiedBy>
  <cp:revision>16</cp:revision>
  <dcterms:created xsi:type="dcterms:W3CDTF">2024-03-16T00:58:10Z</dcterms:created>
  <dcterms:modified xsi:type="dcterms:W3CDTF">2024-03-16T03:50:26Z</dcterms:modified>
</cp:coreProperties>
</file>