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58" r:id="rId6"/>
    <p:sldId id="260" r:id="rId7"/>
    <p:sldId id="264" r:id="rId8"/>
    <p:sldId id="300" r:id="rId9"/>
    <p:sldId id="261" r:id="rId10"/>
    <p:sldId id="301" r:id="rId11"/>
    <p:sldId id="263" r:id="rId12"/>
    <p:sldId id="262" r:id="rId13"/>
    <p:sldId id="302" r:id="rId14"/>
  </p:sldIdLst>
  <p:sldSz cx="9144000" cy="5143500"/>
  <p:notesSz cx="6858000" cy="9144000"/>
  <p:embeddedFontLst>
    <p:embeddedFont>
      <p:font typeface="Oxanium"/>
      <p:regular r:id="rId19"/>
    </p:embeddedFont>
    <p:embeddedFont>
      <p:font typeface="Inria Sans"/>
      <p:regular r:id="rId20"/>
    </p:embeddedFont>
    <p:embeddedFont>
      <p:font typeface="Raleway"/>
      <p:regular r:id="rId21"/>
    </p:embeddedFont>
    <p:embeddedFont>
      <p:font typeface="Cambria" panose="0204050305040603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a6010f4ccc_1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2a6010f4ccc_1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1125d80b419_0_20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1125d80b419_0_20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1ff18b49f31_1_3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1ff18b49f31_1_3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13376c31365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13376c31365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1125d80b419_0_108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1125d80b419_0_108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10860aa576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110860aa576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1125d80b419_0_79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1125d80b419_0_79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1125d80b419_0_49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1125d80b419_0_49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hyperlink" Target="http://bit.ly/2TtBDfr" TargetMode="External"/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55436" y="-408479"/>
            <a:ext cx="10483850" cy="6161042"/>
            <a:chOff x="-855436" y="-408479"/>
            <a:chExt cx="10483850" cy="6161042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855436" y="3134433"/>
              <a:ext cx="3812342" cy="2618129"/>
              <a:chOff x="-841036" y="3104596"/>
              <a:chExt cx="3812342" cy="2618129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-841036" y="3104596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-397551" y="4194658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1944706" y="4696125"/>
                <a:ext cx="1026600" cy="1026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281507" y="3890633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1315180" y="4523869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571602" y="4303056"/>
                <a:ext cx="1026600" cy="1026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7" name="Google Shape;17;p2"/>
            <p:cNvGrpSpPr/>
            <p:nvPr/>
          </p:nvGrpSpPr>
          <p:grpSpPr>
            <a:xfrm>
              <a:off x="7229374" y="-408479"/>
              <a:ext cx="2399040" cy="2228066"/>
              <a:chOff x="7621799" y="-708192"/>
              <a:chExt cx="2399040" cy="2228066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8495339" y="-452604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7621799" y="-708192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026157" y="204083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864999" y="915674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22" name="Google Shape;22;p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3" name="Google Shape;23;p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5" name="Google Shape;25;p2"/>
          <p:cNvSpPr txBox="1"/>
          <p:nvPr>
            <p:ph type="ctrTitle"/>
          </p:nvPr>
        </p:nvSpPr>
        <p:spPr>
          <a:xfrm>
            <a:off x="3425750" y="1301400"/>
            <a:ext cx="5003100" cy="17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26" name="Google Shape;26;p2"/>
          <p:cNvSpPr txBox="1"/>
          <p:nvPr>
            <p:ph type="subTitle" idx="1"/>
          </p:nvPr>
        </p:nvSpPr>
        <p:spPr>
          <a:xfrm>
            <a:off x="3425750" y="3432600"/>
            <a:ext cx="50031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7" name="Google Shape;27;p2"/>
          <p:cNvSpPr/>
          <p:nvPr>
            <p:ph type="pic" idx="2"/>
          </p:nvPr>
        </p:nvSpPr>
        <p:spPr>
          <a:xfrm>
            <a:off x="715107" y="876750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11"/>
          <p:cNvGrpSpPr/>
          <p:nvPr/>
        </p:nvGrpSpPr>
        <p:grpSpPr>
          <a:xfrm>
            <a:off x="-644126" y="-635741"/>
            <a:ext cx="10598910" cy="6377899"/>
            <a:chOff x="-644126" y="-635741"/>
            <a:chExt cx="10598910" cy="6377899"/>
          </a:xfrm>
        </p:grpSpPr>
        <p:grpSp>
          <p:nvGrpSpPr>
            <p:cNvPr id="161" name="Google Shape;161;p11"/>
            <p:cNvGrpSpPr/>
            <p:nvPr/>
          </p:nvGrpSpPr>
          <p:grpSpPr>
            <a:xfrm rot="10800000">
              <a:off x="6993067" y="-635741"/>
              <a:ext cx="2961717" cy="2333262"/>
              <a:chOff x="-841036" y="3104596"/>
              <a:chExt cx="2961717" cy="2333262"/>
            </a:xfrm>
          </p:grpSpPr>
          <p:sp>
            <p:nvSpPr>
              <p:cNvPr id="162" name="Google Shape;162;p11"/>
              <p:cNvSpPr/>
              <p:nvPr/>
            </p:nvSpPr>
            <p:spPr>
              <a:xfrm>
                <a:off x="-841036" y="3104596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3" name="Google Shape;163;p11"/>
              <p:cNvSpPr/>
              <p:nvPr/>
            </p:nvSpPr>
            <p:spPr>
              <a:xfrm>
                <a:off x="-397551" y="4194658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4" name="Google Shape;164;p11"/>
              <p:cNvSpPr/>
              <p:nvPr/>
            </p:nvSpPr>
            <p:spPr>
              <a:xfrm>
                <a:off x="281507" y="3890633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>
                <a:off x="1315180" y="4523869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>
                <a:off x="571602" y="4303056"/>
                <a:ext cx="1026600" cy="1026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67" name="Google Shape;167;p11"/>
            <p:cNvGrpSpPr/>
            <p:nvPr/>
          </p:nvGrpSpPr>
          <p:grpSpPr>
            <a:xfrm>
              <a:off x="-644126" y="3808671"/>
              <a:ext cx="3091800" cy="1933488"/>
              <a:chOff x="7621799" y="-708192"/>
              <a:chExt cx="3091800" cy="1933488"/>
            </a:xfrm>
          </p:grpSpPr>
          <p:sp>
            <p:nvSpPr>
              <p:cNvPr id="168" name="Google Shape;168;p11"/>
              <p:cNvSpPr/>
              <p:nvPr/>
            </p:nvSpPr>
            <p:spPr>
              <a:xfrm>
                <a:off x="8495339" y="-300204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9" name="Google Shape;169;p11"/>
              <p:cNvSpPr/>
              <p:nvPr/>
            </p:nvSpPr>
            <p:spPr>
              <a:xfrm>
                <a:off x="7621799" y="-708192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70" name="Google Shape;170;p11"/>
              <p:cNvSpPr/>
              <p:nvPr/>
            </p:nvSpPr>
            <p:spPr>
              <a:xfrm>
                <a:off x="8026157" y="204083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>
                <a:off x="10109399" y="-113651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172" name="Google Shape;172;p1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73" name="Google Shape;173;p11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175" name="Google Shape;175;p11"/>
          <p:cNvSpPr txBox="1"/>
          <p:nvPr>
            <p:ph type="title" hasCustomPrompt="1"/>
          </p:nvPr>
        </p:nvSpPr>
        <p:spPr>
          <a:xfrm>
            <a:off x="4151600" y="1697525"/>
            <a:ext cx="4192800" cy="97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76" name="Google Shape;176;p11"/>
          <p:cNvSpPr txBox="1"/>
          <p:nvPr>
            <p:ph type="subTitle" idx="1"/>
          </p:nvPr>
        </p:nvSpPr>
        <p:spPr>
          <a:xfrm>
            <a:off x="4151600" y="3052975"/>
            <a:ext cx="4192800" cy="3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77" name="Google Shape;177;p11"/>
          <p:cNvSpPr/>
          <p:nvPr>
            <p:ph type="pic" idx="2"/>
          </p:nvPr>
        </p:nvSpPr>
        <p:spPr>
          <a:xfrm>
            <a:off x="715107" y="876750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oogle Shape;180;p13"/>
          <p:cNvGrpSpPr/>
          <p:nvPr/>
        </p:nvGrpSpPr>
        <p:grpSpPr>
          <a:xfrm>
            <a:off x="8177055" y="-489294"/>
            <a:ext cx="1459421" cy="1311837"/>
            <a:chOff x="8338505" y="-543069"/>
            <a:chExt cx="1459421" cy="1311837"/>
          </a:xfrm>
        </p:grpSpPr>
        <p:sp>
          <p:nvSpPr>
            <p:cNvPr id="181" name="Google Shape;181;p13"/>
            <p:cNvSpPr/>
            <p:nvPr/>
          </p:nvSpPr>
          <p:spPr>
            <a:xfrm>
              <a:off x="8338505" y="-543069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8771327" y="-257831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83" name="Google Shape;183;p13"/>
          <p:cNvGrpSpPr/>
          <p:nvPr/>
        </p:nvGrpSpPr>
        <p:grpSpPr>
          <a:xfrm>
            <a:off x="-586294" y="3375020"/>
            <a:ext cx="3216250" cy="2495963"/>
            <a:chOff x="-586294" y="3375020"/>
            <a:chExt cx="3216250" cy="2495963"/>
          </a:xfrm>
        </p:grpSpPr>
        <p:sp>
          <p:nvSpPr>
            <p:cNvPr id="184" name="Google Shape;184;p13"/>
            <p:cNvSpPr/>
            <p:nvPr/>
          </p:nvSpPr>
          <p:spPr>
            <a:xfrm>
              <a:off x="-353411" y="4345483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5" name="Google Shape;185;p13"/>
            <p:cNvSpPr/>
            <p:nvPr/>
          </p:nvSpPr>
          <p:spPr>
            <a:xfrm>
              <a:off x="535649" y="4523646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-586294" y="4010338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-475743" y="3375020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8" name="Google Shape;188;p13"/>
            <p:cNvSpPr/>
            <p:nvPr/>
          </p:nvSpPr>
          <p:spPr>
            <a:xfrm>
              <a:off x="1603356" y="4740238"/>
              <a:ext cx="1026600" cy="1026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1242657" y="4742495"/>
              <a:ext cx="805500" cy="80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90" name="Google Shape;190;p1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91" name="Google Shape;191;p1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193" name="Google Shape;193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4" name="Google Shape;194;p13"/>
          <p:cNvSpPr txBox="1"/>
          <p:nvPr>
            <p:ph type="title" idx="2" hasCustomPrompt="1"/>
          </p:nvPr>
        </p:nvSpPr>
        <p:spPr>
          <a:xfrm>
            <a:off x="922825" y="12909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5" name="Google Shape;195;p13"/>
          <p:cNvSpPr txBox="1"/>
          <p:nvPr>
            <p:ph type="subTitle" idx="1"/>
          </p:nvPr>
        </p:nvSpPr>
        <p:spPr>
          <a:xfrm>
            <a:off x="1697425" y="12909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96" name="Google Shape;196;p13"/>
          <p:cNvSpPr txBox="1"/>
          <p:nvPr>
            <p:ph type="title" idx="3" hasCustomPrompt="1"/>
          </p:nvPr>
        </p:nvSpPr>
        <p:spPr>
          <a:xfrm>
            <a:off x="922825" y="18147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7" name="Google Shape;197;p13"/>
          <p:cNvSpPr txBox="1"/>
          <p:nvPr>
            <p:ph type="subTitle" idx="4"/>
          </p:nvPr>
        </p:nvSpPr>
        <p:spPr>
          <a:xfrm>
            <a:off x="1697425" y="18147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98" name="Google Shape;198;p13"/>
          <p:cNvSpPr txBox="1"/>
          <p:nvPr>
            <p:ph type="title" idx="5" hasCustomPrompt="1"/>
          </p:nvPr>
        </p:nvSpPr>
        <p:spPr>
          <a:xfrm>
            <a:off x="922825" y="23385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9" name="Google Shape;199;p13"/>
          <p:cNvSpPr txBox="1"/>
          <p:nvPr>
            <p:ph type="subTitle" idx="6"/>
          </p:nvPr>
        </p:nvSpPr>
        <p:spPr>
          <a:xfrm>
            <a:off x="1697425" y="23385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00" name="Google Shape;200;p13"/>
          <p:cNvSpPr txBox="1"/>
          <p:nvPr>
            <p:ph type="title" idx="7" hasCustomPrompt="1"/>
          </p:nvPr>
        </p:nvSpPr>
        <p:spPr>
          <a:xfrm>
            <a:off x="922825" y="28623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1" name="Google Shape;201;p13"/>
          <p:cNvSpPr txBox="1"/>
          <p:nvPr>
            <p:ph type="subTitle" idx="8"/>
          </p:nvPr>
        </p:nvSpPr>
        <p:spPr>
          <a:xfrm>
            <a:off x="1697425" y="28623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02" name="Google Shape;202;p13"/>
          <p:cNvSpPr txBox="1"/>
          <p:nvPr>
            <p:ph type="title" idx="9" hasCustomPrompt="1"/>
          </p:nvPr>
        </p:nvSpPr>
        <p:spPr>
          <a:xfrm>
            <a:off x="922825" y="33861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3" name="Google Shape;203;p13"/>
          <p:cNvSpPr txBox="1"/>
          <p:nvPr>
            <p:ph type="subTitle" idx="13"/>
          </p:nvPr>
        </p:nvSpPr>
        <p:spPr>
          <a:xfrm>
            <a:off x="1697425" y="33861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04" name="Google Shape;204;p13"/>
          <p:cNvSpPr txBox="1"/>
          <p:nvPr>
            <p:ph type="title" idx="14" hasCustomPrompt="1"/>
          </p:nvPr>
        </p:nvSpPr>
        <p:spPr>
          <a:xfrm>
            <a:off x="922825" y="3909913"/>
            <a:ext cx="774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/>
          <p:nvPr>
            <p:ph type="subTitle" idx="15"/>
          </p:nvPr>
        </p:nvSpPr>
        <p:spPr>
          <a:xfrm>
            <a:off x="1697425" y="390991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06" name="Google Shape;206;p13"/>
          <p:cNvSpPr/>
          <p:nvPr>
            <p:ph type="pic" idx="16"/>
          </p:nvPr>
        </p:nvSpPr>
        <p:spPr>
          <a:xfrm>
            <a:off x="5662757" y="1129225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cxnSp>
        <p:nvCxnSpPr>
          <p:cNvPr id="207" name="Google Shape;207;p13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14"/>
          <p:cNvGrpSpPr/>
          <p:nvPr/>
        </p:nvGrpSpPr>
        <p:grpSpPr>
          <a:xfrm>
            <a:off x="7490364" y="-1218192"/>
            <a:ext cx="2368710" cy="2762178"/>
            <a:chOff x="-859786" y="3936058"/>
            <a:chExt cx="2368710" cy="2762178"/>
          </a:xfrm>
        </p:grpSpPr>
        <p:sp>
          <p:nvSpPr>
            <p:cNvPr id="210" name="Google Shape;210;p14"/>
            <p:cNvSpPr/>
            <p:nvPr/>
          </p:nvSpPr>
          <p:spPr>
            <a:xfrm>
              <a:off x="-859786" y="3936058"/>
              <a:ext cx="1525500" cy="152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265724" y="4677346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265732" y="5599270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411649" y="6094036"/>
              <a:ext cx="604200" cy="604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14" name="Google Shape;214;p14"/>
          <p:cNvGrpSpPr/>
          <p:nvPr/>
        </p:nvGrpSpPr>
        <p:grpSpPr>
          <a:xfrm rot="10800000">
            <a:off x="-963745" y="3448044"/>
            <a:ext cx="1909758" cy="2131956"/>
            <a:chOff x="8338505" y="-570369"/>
            <a:chExt cx="1909758" cy="2131956"/>
          </a:xfrm>
        </p:grpSpPr>
        <p:sp>
          <p:nvSpPr>
            <p:cNvPr id="215" name="Google Shape;215;p14"/>
            <p:cNvSpPr/>
            <p:nvPr/>
          </p:nvSpPr>
          <p:spPr>
            <a:xfrm>
              <a:off x="8722764" y="-570367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8651006" y="534988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8338505" y="-570369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18" name="Google Shape;218;p1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19" name="Google Shape;219;p1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21" name="Google Shape;221;p1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cxnSp>
        <p:nvCxnSpPr>
          <p:cNvPr id="222" name="Google Shape;222;p14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_1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15"/>
          <p:cNvGrpSpPr/>
          <p:nvPr/>
        </p:nvGrpSpPr>
        <p:grpSpPr>
          <a:xfrm>
            <a:off x="-420911" y="-1266405"/>
            <a:ext cx="10367392" cy="6726513"/>
            <a:chOff x="-467011" y="-1204955"/>
            <a:chExt cx="10367392" cy="6726513"/>
          </a:xfrm>
        </p:grpSpPr>
        <p:grpSp>
          <p:nvGrpSpPr>
            <p:cNvPr id="225" name="Google Shape;225;p15"/>
            <p:cNvGrpSpPr/>
            <p:nvPr/>
          </p:nvGrpSpPr>
          <p:grpSpPr>
            <a:xfrm rot="10800000">
              <a:off x="-229012" y="-1204955"/>
              <a:ext cx="10129393" cy="6672597"/>
              <a:chOff x="-401836" y="-1033639"/>
              <a:chExt cx="10129393" cy="6672597"/>
            </a:xfrm>
          </p:grpSpPr>
          <p:sp>
            <p:nvSpPr>
              <p:cNvPr id="226" name="Google Shape;226;p15"/>
              <p:cNvSpPr/>
              <p:nvPr/>
            </p:nvSpPr>
            <p:spPr>
              <a:xfrm>
                <a:off x="551289" y="4113458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27" name="Google Shape;227;p15"/>
              <p:cNvSpPr/>
              <p:nvPr/>
            </p:nvSpPr>
            <p:spPr>
              <a:xfrm>
                <a:off x="-401826" y="3224621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28" name="Google Shape;228;p15"/>
              <p:cNvSpPr/>
              <p:nvPr/>
            </p:nvSpPr>
            <p:spPr>
              <a:xfrm>
                <a:off x="8922057" y="-82730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29" name="Google Shape;229;p15"/>
              <p:cNvSpPr/>
              <p:nvPr/>
            </p:nvSpPr>
            <p:spPr>
              <a:xfrm>
                <a:off x="7897924" y="-1033639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30" name="Google Shape;230;p15"/>
              <p:cNvSpPr/>
              <p:nvPr/>
            </p:nvSpPr>
            <p:spPr>
              <a:xfrm>
                <a:off x="-401836" y="3899008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231" name="Google Shape;231;p15"/>
            <p:cNvGrpSpPr/>
            <p:nvPr/>
          </p:nvGrpSpPr>
          <p:grpSpPr>
            <a:xfrm rot="10800000">
              <a:off x="-467011" y="4331491"/>
              <a:ext cx="1584849" cy="1190067"/>
              <a:chOff x="8515232" y="-601380"/>
              <a:chExt cx="1584849" cy="1190067"/>
            </a:xfrm>
          </p:grpSpPr>
          <p:sp>
            <p:nvSpPr>
              <p:cNvPr id="232" name="Google Shape;232;p15"/>
              <p:cNvSpPr/>
              <p:nvPr/>
            </p:nvSpPr>
            <p:spPr>
              <a:xfrm>
                <a:off x="9073481" y="-437912"/>
                <a:ext cx="1026600" cy="1026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33" name="Google Shape;233;p15"/>
              <p:cNvSpPr/>
              <p:nvPr/>
            </p:nvSpPr>
            <p:spPr>
              <a:xfrm>
                <a:off x="8515232" y="-601380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34" name="Google Shape;234;p15"/>
              <p:cNvSpPr/>
              <p:nvPr/>
            </p:nvSpPr>
            <p:spPr>
              <a:xfrm>
                <a:off x="8848624" y="-56539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235" name="Google Shape;235;p15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36" name="Google Shape;236;p1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38" name="Google Shape;238;p1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cxnSp>
        <p:nvCxnSpPr>
          <p:cNvPr id="239" name="Google Shape;239;p15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" name="Google Shape;241;p16"/>
          <p:cNvGrpSpPr/>
          <p:nvPr/>
        </p:nvGrpSpPr>
        <p:grpSpPr>
          <a:xfrm>
            <a:off x="7807299" y="-917604"/>
            <a:ext cx="1817208" cy="2048700"/>
            <a:chOff x="7807299" y="-917604"/>
            <a:chExt cx="1817208" cy="2048700"/>
          </a:xfrm>
        </p:grpSpPr>
        <p:sp>
          <p:nvSpPr>
            <p:cNvPr id="242" name="Google Shape;242;p16"/>
            <p:cNvSpPr/>
            <p:nvPr/>
          </p:nvSpPr>
          <p:spPr>
            <a:xfrm>
              <a:off x="8819007" y="325595"/>
              <a:ext cx="805500" cy="80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7807299" y="-917604"/>
              <a:ext cx="1243200" cy="12432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4" name="Google Shape;244;p16"/>
            <p:cNvSpPr/>
            <p:nvPr/>
          </p:nvSpPr>
          <p:spPr>
            <a:xfrm>
              <a:off x="8640207" y="-270505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45" name="Google Shape;245;p16"/>
          <p:cNvGrpSpPr/>
          <p:nvPr/>
        </p:nvGrpSpPr>
        <p:grpSpPr>
          <a:xfrm>
            <a:off x="-752286" y="3970895"/>
            <a:ext cx="2372335" cy="2048700"/>
            <a:chOff x="-752286" y="3970895"/>
            <a:chExt cx="2372335" cy="2048700"/>
          </a:xfrm>
        </p:grpSpPr>
        <p:sp>
          <p:nvSpPr>
            <p:cNvPr id="246" name="Google Shape;246;p16"/>
            <p:cNvSpPr/>
            <p:nvPr/>
          </p:nvSpPr>
          <p:spPr>
            <a:xfrm>
              <a:off x="376849" y="4776396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7" name="Google Shape;247;p16"/>
            <p:cNvSpPr/>
            <p:nvPr/>
          </p:nvSpPr>
          <p:spPr>
            <a:xfrm>
              <a:off x="-752286" y="4456808"/>
              <a:ext cx="1525500" cy="152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8" name="Google Shape;248;p16"/>
            <p:cNvSpPr/>
            <p:nvPr/>
          </p:nvSpPr>
          <p:spPr>
            <a:xfrm>
              <a:off x="-392268" y="3970895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49" name="Google Shape;249;p16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50" name="Google Shape;250;p1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51" name="Google Shape;251;p16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52" name="Google Shape;252;p16"/>
          <p:cNvSpPr txBox="1"/>
          <p:nvPr>
            <p:ph type="subTitle" idx="1"/>
          </p:nvPr>
        </p:nvSpPr>
        <p:spPr>
          <a:xfrm>
            <a:off x="4264500" y="2715838"/>
            <a:ext cx="4092900" cy="156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53" name="Google Shape;253;p16"/>
          <p:cNvSpPr txBox="1"/>
          <p:nvPr>
            <p:ph type="title"/>
          </p:nvPr>
        </p:nvSpPr>
        <p:spPr>
          <a:xfrm>
            <a:off x="4264500" y="1190963"/>
            <a:ext cx="4092900" cy="130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oogle Shape;255;p17"/>
          <p:cNvGrpSpPr/>
          <p:nvPr/>
        </p:nvGrpSpPr>
        <p:grpSpPr>
          <a:xfrm rot="10800000">
            <a:off x="-569152" y="-768667"/>
            <a:ext cx="10386258" cy="6280233"/>
            <a:chOff x="-180794" y="-513387"/>
            <a:chExt cx="10386258" cy="6280233"/>
          </a:xfrm>
        </p:grpSpPr>
        <p:sp>
          <p:nvSpPr>
            <p:cNvPr id="256" name="Google Shape;256;p17"/>
            <p:cNvSpPr/>
            <p:nvPr/>
          </p:nvSpPr>
          <p:spPr>
            <a:xfrm>
              <a:off x="8679964" y="205183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57" name="Google Shape;257;p17"/>
            <p:cNvSpPr/>
            <p:nvPr/>
          </p:nvSpPr>
          <p:spPr>
            <a:xfrm>
              <a:off x="535649" y="4523646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58" name="Google Shape;258;p17"/>
            <p:cNvSpPr/>
            <p:nvPr/>
          </p:nvSpPr>
          <p:spPr>
            <a:xfrm>
              <a:off x="-180794" y="3374163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59" name="Google Shape;259;p17"/>
            <p:cNvSpPr/>
            <p:nvPr/>
          </p:nvSpPr>
          <p:spPr>
            <a:xfrm>
              <a:off x="337732" y="4192670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0" name="Google Shape;260;p17"/>
            <p:cNvSpPr/>
            <p:nvPr/>
          </p:nvSpPr>
          <p:spPr>
            <a:xfrm>
              <a:off x="7326081" y="-513387"/>
              <a:ext cx="1026600" cy="1026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1" name="Google Shape;261;p17"/>
            <p:cNvSpPr/>
            <p:nvPr/>
          </p:nvSpPr>
          <p:spPr>
            <a:xfrm>
              <a:off x="1242657" y="4742495"/>
              <a:ext cx="805500" cy="80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62" name="Google Shape;262;p17"/>
          <p:cNvGrpSpPr/>
          <p:nvPr/>
        </p:nvGrpSpPr>
        <p:grpSpPr>
          <a:xfrm rot="-1773563">
            <a:off x="-14567" y="4123187"/>
            <a:ext cx="1459346" cy="1311770"/>
            <a:chOff x="8338505" y="-543069"/>
            <a:chExt cx="1459421" cy="1311837"/>
          </a:xfrm>
        </p:grpSpPr>
        <p:sp>
          <p:nvSpPr>
            <p:cNvPr id="263" name="Google Shape;263;p17"/>
            <p:cNvSpPr/>
            <p:nvPr/>
          </p:nvSpPr>
          <p:spPr>
            <a:xfrm>
              <a:off x="8338505" y="-543069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4" name="Google Shape;264;p17"/>
            <p:cNvSpPr/>
            <p:nvPr/>
          </p:nvSpPr>
          <p:spPr>
            <a:xfrm>
              <a:off x="8771327" y="-257831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65" name="Google Shape;265;p17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66" name="Google Shape;266;p1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67" name="Google Shape;267;p17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68" name="Google Shape;268;p17"/>
          <p:cNvSpPr txBox="1"/>
          <p:nvPr>
            <p:ph type="subTitle" idx="1"/>
          </p:nvPr>
        </p:nvSpPr>
        <p:spPr>
          <a:xfrm>
            <a:off x="720000" y="1994125"/>
            <a:ext cx="3363900" cy="66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69" name="Google Shape;269;p17"/>
          <p:cNvSpPr txBox="1"/>
          <p:nvPr>
            <p:ph type="title"/>
          </p:nvPr>
        </p:nvSpPr>
        <p:spPr>
          <a:xfrm>
            <a:off x="720000" y="445025"/>
            <a:ext cx="3363900" cy="14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0" name="Google Shape;270;p17"/>
          <p:cNvSpPr/>
          <p:nvPr>
            <p:ph type="pic" idx="2"/>
          </p:nvPr>
        </p:nvSpPr>
        <p:spPr>
          <a:xfrm>
            <a:off x="6605375" y="324188"/>
            <a:ext cx="1823400" cy="24585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sp>
        <p:nvSpPr>
          <p:cNvPr id="271" name="Google Shape;271;p17"/>
          <p:cNvSpPr/>
          <p:nvPr>
            <p:ph type="pic" idx="3"/>
          </p:nvPr>
        </p:nvSpPr>
        <p:spPr>
          <a:xfrm>
            <a:off x="4533575" y="324188"/>
            <a:ext cx="1823400" cy="24585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sp>
        <p:nvSpPr>
          <p:cNvPr id="272" name="Google Shape;272;p17"/>
          <p:cNvSpPr/>
          <p:nvPr>
            <p:ph type="pic" idx="4"/>
          </p:nvPr>
        </p:nvSpPr>
        <p:spPr>
          <a:xfrm>
            <a:off x="4533575" y="2981313"/>
            <a:ext cx="3895200" cy="1881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18"/>
          <p:cNvGrpSpPr/>
          <p:nvPr/>
        </p:nvGrpSpPr>
        <p:grpSpPr>
          <a:xfrm>
            <a:off x="-594151" y="-969379"/>
            <a:ext cx="10934090" cy="6607800"/>
            <a:chOff x="-594151" y="-969379"/>
            <a:chExt cx="10934090" cy="6607800"/>
          </a:xfrm>
        </p:grpSpPr>
        <p:grpSp>
          <p:nvGrpSpPr>
            <p:cNvPr id="275" name="Google Shape;275;p18"/>
            <p:cNvGrpSpPr/>
            <p:nvPr/>
          </p:nvGrpSpPr>
          <p:grpSpPr>
            <a:xfrm>
              <a:off x="7722824" y="-969379"/>
              <a:ext cx="2617115" cy="2731688"/>
              <a:chOff x="7807299" y="-1061579"/>
              <a:chExt cx="2617115" cy="2731688"/>
            </a:xfrm>
          </p:grpSpPr>
          <p:sp>
            <p:nvSpPr>
              <p:cNvPr id="276" name="Google Shape;276;p18"/>
              <p:cNvSpPr/>
              <p:nvPr/>
            </p:nvSpPr>
            <p:spPr>
              <a:xfrm>
                <a:off x="8898914" y="144608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77" name="Google Shape;277;p18"/>
              <p:cNvSpPr/>
              <p:nvPr/>
            </p:nvSpPr>
            <p:spPr>
              <a:xfrm>
                <a:off x="7807299" y="-1061579"/>
                <a:ext cx="1243200" cy="12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78" name="Google Shape;278;p18"/>
              <p:cNvSpPr/>
              <p:nvPr/>
            </p:nvSpPr>
            <p:spPr>
              <a:xfrm>
                <a:off x="8594764" y="-872967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279" name="Google Shape;279;p18"/>
            <p:cNvGrpSpPr/>
            <p:nvPr/>
          </p:nvGrpSpPr>
          <p:grpSpPr>
            <a:xfrm>
              <a:off x="-594151" y="3365921"/>
              <a:ext cx="2274508" cy="2272500"/>
              <a:chOff x="-670351" y="3442121"/>
              <a:chExt cx="2274508" cy="2272500"/>
            </a:xfrm>
          </p:grpSpPr>
          <p:sp>
            <p:nvSpPr>
              <p:cNvPr id="280" name="Google Shape;280;p18"/>
              <p:cNvSpPr/>
              <p:nvPr/>
            </p:nvSpPr>
            <p:spPr>
              <a:xfrm>
                <a:off x="798657" y="4769820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81" name="Google Shape;281;p18"/>
              <p:cNvSpPr/>
              <p:nvPr/>
            </p:nvSpPr>
            <p:spPr>
              <a:xfrm>
                <a:off x="-331718" y="4519270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82" name="Google Shape;282;p18"/>
              <p:cNvSpPr/>
              <p:nvPr/>
            </p:nvSpPr>
            <p:spPr>
              <a:xfrm>
                <a:off x="-670351" y="34421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83" name="Google Shape;283;p18"/>
              <p:cNvSpPr/>
              <p:nvPr/>
            </p:nvSpPr>
            <p:spPr>
              <a:xfrm>
                <a:off x="239832" y="4909120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284" name="Google Shape;284;p18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85" name="Google Shape;285;p1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286" name="Google Shape;286;p18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287" name="Google Shape;287;p1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8" name="Google Shape;288;p18"/>
          <p:cNvSpPr txBox="1"/>
          <p:nvPr>
            <p:ph type="subTitle" idx="1"/>
          </p:nvPr>
        </p:nvSpPr>
        <p:spPr>
          <a:xfrm>
            <a:off x="892838" y="2450775"/>
            <a:ext cx="21462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89" name="Google Shape;289;p18"/>
          <p:cNvSpPr txBox="1"/>
          <p:nvPr>
            <p:ph type="subTitle" idx="2"/>
          </p:nvPr>
        </p:nvSpPr>
        <p:spPr>
          <a:xfrm>
            <a:off x="892838" y="2792775"/>
            <a:ext cx="2146200" cy="16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90" name="Google Shape;290;p18"/>
          <p:cNvSpPr txBox="1"/>
          <p:nvPr>
            <p:ph type="subTitle" idx="3"/>
          </p:nvPr>
        </p:nvSpPr>
        <p:spPr>
          <a:xfrm>
            <a:off x="3498900" y="2792775"/>
            <a:ext cx="2146200" cy="16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91" name="Google Shape;291;p18"/>
          <p:cNvSpPr txBox="1"/>
          <p:nvPr>
            <p:ph type="subTitle" idx="4"/>
          </p:nvPr>
        </p:nvSpPr>
        <p:spPr>
          <a:xfrm>
            <a:off x="6104962" y="2792775"/>
            <a:ext cx="2146200" cy="16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92" name="Google Shape;292;p18"/>
          <p:cNvSpPr txBox="1"/>
          <p:nvPr>
            <p:ph type="subTitle" idx="5"/>
          </p:nvPr>
        </p:nvSpPr>
        <p:spPr>
          <a:xfrm>
            <a:off x="3498900" y="2450775"/>
            <a:ext cx="21462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93" name="Google Shape;293;p18"/>
          <p:cNvSpPr txBox="1"/>
          <p:nvPr>
            <p:ph type="subTitle" idx="6"/>
          </p:nvPr>
        </p:nvSpPr>
        <p:spPr>
          <a:xfrm>
            <a:off x="6104962" y="2450775"/>
            <a:ext cx="21462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cxnSp>
        <p:nvCxnSpPr>
          <p:cNvPr id="294" name="Google Shape;294;p18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oogle Shape;296;p19"/>
          <p:cNvGrpSpPr/>
          <p:nvPr/>
        </p:nvGrpSpPr>
        <p:grpSpPr>
          <a:xfrm>
            <a:off x="-674174" y="-941704"/>
            <a:ext cx="10615248" cy="6814863"/>
            <a:chOff x="-610349" y="-1187529"/>
            <a:chExt cx="10615248" cy="6814863"/>
          </a:xfrm>
        </p:grpSpPr>
        <p:grpSp>
          <p:nvGrpSpPr>
            <p:cNvPr id="297" name="Google Shape;297;p19"/>
            <p:cNvGrpSpPr/>
            <p:nvPr/>
          </p:nvGrpSpPr>
          <p:grpSpPr>
            <a:xfrm>
              <a:off x="8198199" y="-1187529"/>
              <a:ext cx="1806700" cy="2316125"/>
              <a:chOff x="8423799" y="-1213354"/>
              <a:chExt cx="1806700" cy="2316125"/>
            </a:xfrm>
          </p:grpSpPr>
          <p:sp>
            <p:nvSpPr>
              <p:cNvPr id="298" name="Google Shape;298;p19"/>
              <p:cNvSpPr/>
              <p:nvPr/>
            </p:nvSpPr>
            <p:spPr>
              <a:xfrm>
                <a:off x="8987299" y="-645154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9" name="Google Shape;299;p19"/>
              <p:cNvSpPr/>
              <p:nvPr/>
            </p:nvSpPr>
            <p:spPr>
              <a:xfrm>
                <a:off x="8423799" y="-1213354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00" name="Google Shape;300;p19"/>
              <p:cNvSpPr/>
              <p:nvPr/>
            </p:nvSpPr>
            <p:spPr>
              <a:xfrm>
                <a:off x="9074332" y="297270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01" name="Google Shape;301;p19"/>
            <p:cNvGrpSpPr/>
            <p:nvPr/>
          </p:nvGrpSpPr>
          <p:grpSpPr>
            <a:xfrm>
              <a:off x="-610349" y="3428333"/>
              <a:ext cx="2658568" cy="2199000"/>
              <a:chOff x="-699886" y="3608520"/>
              <a:chExt cx="2658568" cy="2199000"/>
            </a:xfrm>
          </p:grpSpPr>
          <p:sp>
            <p:nvSpPr>
              <p:cNvPr id="302" name="Google Shape;302;p19"/>
              <p:cNvSpPr/>
              <p:nvPr/>
            </p:nvSpPr>
            <p:spPr>
              <a:xfrm>
                <a:off x="110174" y="4564321"/>
                <a:ext cx="1243200" cy="12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03" name="Google Shape;303;p19"/>
              <p:cNvSpPr/>
              <p:nvPr/>
            </p:nvSpPr>
            <p:spPr>
              <a:xfrm>
                <a:off x="1153182" y="4783170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04" name="Google Shape;304;p19"/>
              <p:cNvSpPr/>
              <p:nvPr/>
            </p:nvSpPr>
            <p:spPr>
              <a:xfrm>
                <a:off x="-699886" y="422825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05" name="Google Shape;305;p19"/>
              <p:cNvSpPr/>
              <p:nvPr/>
            </p:nvSpPr>
            <p:spPr>
              <a:xfrm>
                <a:off x="-386943" y="3608520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306" name="Google Shape;306;p19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07" name="Google Shape;307;p1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308" name="Google Shape;308;p19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309" name="Google Shape;309;p1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0" name="Google Shape;310;p19"/>
          <p:cNvSpPr txBox="1"/>
          <p:nvPr>
            <p:ph type="subTitle" idx="1"/>
          </p:nvPr>
        </p:nvSpPr>
        <p:spPr>
          <a:xfrm>
            <a:off x="2158500" y="1597725"/>
            <a:ext cx="62655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1" name="Google Shape;311;p19"/>
          <p:cNvSpPr txBox="1"/>
          <p:nvPr>
            <p:ph type="subTitle" idx="2"/>
          </p:nvPr>
        </p:nvSpPr>
        <p:spPr>
          <a:xfrm>
            <a:off x="2158500" y="2794350"/>
            <a:ext cx="62655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2" name="Google Shape;312;p19"/>
          <p:cNvSpPr txBox="1"/>
          <p:nvPr>
            <p:ph type="subTitle" idx="3"/>
          </p:nvPr>
        </p:nvSpPr>
        <p:spPr>
          <a:xfrm>
            <a:off x="2158500" y="3990975"/>
            <a:ext cx="62655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3" name="Google Shape;313;p19"/>
          <p:cNvSpPr txBox="1"/>
          <p:nvPr>
            <p:ph type="subTitle" idx="4"/>
          </p:nvPr>
        </p:nvSpPr>
        <p:spPr>
          <a:xfrm>
            <a:off x="2158500" y="1228775"/>
            <a:ext cx="62655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14" name="Google Shape;314;p19"/>
          <p:cNvSpPr txBox="1"/>
          <p:nvPr>
            <p:ph type="subTitle" idx="5"/>
          </p:nvPr>
        </p:nvSpPr>
        <p:spPr>
          <a:xfrm>
            <a:off x="2158500" y="2425405"/>
            <a:ext cx="62655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15" name="Google Shape;315;p19"/>
          <p:cNvSpPr txBox="1"/>
          <p:nvPr>
            <p:ph type="subTitle" idx="6"/>
          </p:nvPr>
        </p:nvSpPr>
        <p:spPr>
          <a:xfrm>
            <a:off x="2158500" y="3622035"/>
            <a:ext cx="62655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cxnSp>
        <p:nvCxnSpPr>
          <p:cNvPr id="316" name="Google Shape;316;p19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Google Shape;318;p20"/>
          <p:cNvGrpSpPr/>
          <p:nvPr/>
        </p:nvGrpSpPr>
        <p:grpSpPr>
          <a:xfrm>
            <a:off x="8505107" y="-546904"/>
            <a:ext cx="1407767" cy="1629575"/>
            <a:chOff x="8505107" y="-546904"/>
            <a:chExt cx="1407767" cy="1629575"/>
          </a:xfrm>
        </p:grpSpPr>
        <p:sp>
          <p:nvSpPr>
            <p:cNvPr id="319" name="Google Shape;319;p20"/>
            <p:cNvSpPr/>
            <p:nvPr/>
          </p:nvSpPr>
          <p:spPr>
            <a:xfrm>
              <a:off x="8505107" y="-360480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320" name="Google Shape;320;p20"/>
            <p:cNvGrpSpPr/>
            <p:nvPr/>
          </p:nvGrpSpPr>
          <p:grpSpPr>
            <a:xfrm>
              <a:off x="8505107" y="-546904"/>
              <a:ext cx="1407767" cy="1629575"/>
              <a:chOff x="8505107" y="-546904"/>
              <a:chExt cx="1407767" cy="1629575"/>
            </a:xfrm>
          </p:grpSpPr>
          <p:sp>
            <p:nvSpPr>
              <p:cNvPr id="321" name="Google Shape;321;p20"/>
              <p:cNvSpPr/>
              <p:nvPr/>
            </p:nvSpPr>
            <p:spPr>
              <a:xfrm>
                <a:off x="8505107" y="277170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22" name="Google Shape;322;p20"/>
              <p:cNvSpPr/>
              <p:nvPr/>
            </p:nvSpPr>
            <p:spPr>
              <a:xfrm>
                <a:off x="8669674" y="-546904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323" name="Google Shape;323;p20"/>
          <p:cNvGrpSpPr/>
          <p:nvPr/>
        </p:nvGrpSpPr>
        <p:grpSpPr>
          <a:xfrm>
            <a:off x="-1060811" y="3054808"/>
            <a:ext cx="3025285" cy="2896925"/>
            <a:chOff x="-953261" y="3167458"/>
            <a:chExt cx="3025285" cy="2896925"/>
          </a:xfrm>
        </p:grpSpPr>
        <p:sp>
          <p:nvSpPr>
            <p:cNvPr id="324" name="Google Shape;324;p20"/>
            <p:cNvSpPr/>
            <p:nvPr/>
          </p:nvSpPr>
          <p:spPr>
            <a:xfrm>
              <a:off x="-271561" y="4538883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25" name="Google Shape;325;p20"/>
            <p:cNvSpPr/>
            <p:nvPr/>
          </p:nvSpPr>
          <p:spPr>
            <a:xfrm>
              <a:off x="828824" y="4803121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26" name="Google Shape;326;p20"/>
            <p:cNvSpPr/>
            <p:nvPr/>
          </p:nvSpPr>
          <p:spPr>
            <a:xfrm>
              <a:off x="-887261" y="3989383"/>
              <a:ext cx="1525500" cy="152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27" name="Google Shape;327;p20"/>
            <p:cNvSpPr/>
            <p:nvPr/>
          </p:nvSpPr>
          <p:spPr>
            <a:xfrm>
              <a:off x="-953261" y="3167458"/>
              <a:ext cx="1525500" cy="152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28" name="Google Shape;328;p20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29" name="Google Shape;329;p20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330" name="Google Shape;330;p20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331" name="Google Shape;331;p2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2" name="Google Shape;332;p20"/>
          <p:cNvSpPr txBox="1"/>
          <p:nvPr>
            <p:ph type="subTitle" idx="1"/>
          </p:nvPr>
        </p:nvSpPr>
        <p:spPr>
          <a:xfrm>
            <a:off x="766108" y="1306475"/>
            <a:ext cx="37038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33" name="Google Shape;333;p20"/>
          <p:cNvSpPr txBox="1"/>
          <p:nvPr>
            <p:ph type="subTitle" idx="2"/>
          </p:nvPr>
        </p:nvSpPr>
        <p:spPr>
          <a:xfrm>
            <a:off x="766110" y="1756175"/>
            <a:ext cx="37038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4" name="Google Shape;334;p20"/>
          <p:cNvSpPr txBox="1"/>
          <p:nvPr>
            <p:ph type="subTitle" idx="3"/>
          </p:nvPr>
        </p:nvSpPr>
        <p:spPr>
          <a:xfrm>
            <a:off x="4674092" y="1756175"/>
            <a:ext cx="37038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5" name="Google Shape;335;p20"/>
          <p:cNvSpPr txBox="1"/>
          <p:nvPr>
            <p:ph type="subTitle" idx="4"/>
          </p:nvPr>
        </p:nvSpPr>
        <p:spPr>
          <a:xfrm>
            <a:off x="766110" y="3504500"/>
            <a:ext cx="37038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6" name="Google Shape;336;p20"/>
          <p:cNvSpPr txBox="1"/>
          <p:nvPr>
            <p:ph type="subTitle" idx="5"/>
          </p:nvPr>
        </p:nvSpPr>
        <p:spPr>
          <a:xfrm>
            <a:off x="4674092" y="3504500"/>
            <a:ext cx="37038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7" name="Google Shape;337;p20"/>
          <p:cNvSpPr txBox="1"/>
          <p:nvPr>
            <p:ph type="subTitle" idx="6"/>
          </p:nvPr>
        </p:nvSpPr>
        <p:spPr>
          <a:xfrm>
            <a:off x="766108" y="3054800"/>
            <a:ext cx="37038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38" name="Google Shape;338;p20"/>
          <p:cNvSpPr txBox="1"/>
          <p:nvPr>
            <p:ph type="subTitle" idx="7"/>
          </p:nvPr>
        </p:nvSpPr>
        <p:spPr>
          <a:xfrm>
            <a:off x="4674089" y="1306475"/>
            <a:ext cx="37038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39" name="Google Shape;339;p20"/>
          <p:cNvSpPr txBox="1"/>
          <p:nvPr>
            <p:ph type="subTitle" idx="8"/>
          </p:nvPr>
        </p:nvSpPr>
        <p:spPr>
          <a:xfrm>
            <a:off x="4674089" y="3054800"/>
            <a:ext cx="37038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cxnSp>
        <p:nvCxnSpPr>
          <p:cNvPr id="340" name="Google Shape;340;p20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3"/>
          <p:cNvGrpSpPr/>
          <p:nvPr/>
        </p:nvGrpSpPr>
        <p:grpSpPr>
          <a:xfrm>
            <a:off x="-662939" y="-547629"/>
            <a:ext cx="10145738" cy="6407588"/>
            <a:chOff x="-662939" y="-547629"/>
            <a:chExt cx="10145738" cy="6407588"/>
          </a:xfrm>
        </p:grpSpPr>
        <p:grpSp>
          <p:nvGrpSpPr>
            <p:cNvPr id="30" name="Google Shape;30;p3"/>
            <p:cNvGrpSpPr/>
            <p:nvPr/>
          </p:nvGrpSpPr>
          <p:grpSpPr>
            <a:xfrm>
              <a:off x="-662939" y="2894721"/>
              <a:ext cx="2863627" cy="2965238"/>
              <a:chOff x="-820651" y="2848821"/>
              <a:chExt cx="2863627" cy="2965238"/>
            </a:xfrm>
          </p:grpSpPr>
          <p:sp>
            <p:nvSpPr>
              <p:cNvPr id="31" name="Google Shape;31;p3"/>
              <p:cNvSpPr/>
              <p:nvPr/>
            </p:nvSpPr>
            <p:spPr>
              <a:xfrm>
                <a:off x="517476" y="4288558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2" name="Google Shape;32;p3"/>
              <p:cNvSpPr/>
              <p:nvPr/>
            </p:nvSpPr>
            <p:spPr>
              <a:xfrm>
                <a:off x="-612799" y="368140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-820651" y="28488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877482" y="318834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5" name="Google Shape;35;p3"/>
            <p:cNvGrpSpPr/>
            <p:nvPr/>
          </p:nvGrpSpPr>
          <p:grpSpPr>
            <a:xfrm>
              <a:off x="6386582" y="-547629"/>
              <a:ext cx="3096217" cy="2677775"/>
              <a:chOff x="6517157" y="-555304"/>
              <a:chExt cx="3096217" cy="2677775"/>
            </a:xfrm>
          </p:grpSpPr>
          <p:grpSp>
            <p:nvGrpSpPr>
              <p:cNvPr id="36" name="Google Shape;36;p3"/>
              <p:cNvGrpSpPr/>
              <p:nvPr/>
            </p:nvGrpSpPr>
            <p:grpSpPr>
              <a:xfrm>
                <a:off x="6517157" y="-555304"/>
                <a:ext cx="3096217" cy="2677775"/>
                <a:chOff x="6517157" y="-555304"/>
                <a:chExt cx="3096217" cy="2677775"/>
              </a:xfrm>
            </p:grpSpPr>
            <p:sp>
              <p:nvSpPr>
                <p:cNvPr id="37" name="Google Shape;37;p3"/>
                <p:cNvSpPr/>
                <p:nvPr/>
              </p:nvSpPr>
              <p:spPr>
                <a:xfrm>
                  <a:off x="6517157" y="-420255"/>
                  <a:ext cx="805500" cy="80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38" name="Google Shape;38;p3"/>
                <p:cNvSpPr/>
                <p:nvPr/>
              </p:nvSpPr>
              <p:spPr>
                <a:xfrm>
                  <a:off x="8017314" y="-262992"/>
                  <a:ext cx="1525500" cy="152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39" name="Google Shape;39;p3"/>
                <p:cNvSpPr/>
                <p:nvPr/>
              </p:nvSpPr>
              <p:spPr>
                <a:xfrm>
                  <a:off x="7056424" y="-555304"/>
                  <a:ext cx="1243200" cy="12432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40" name="Google Shape;40;p3"/>
                <p:cNvSpPr/>
                <p:nvPr/>
              </p:nvSpPr>
              <p:spPr>
                <a:xfrm>
                  <a:off x="8370174" y="879271"/>
                  <a:ext cx="1243200" cy="12432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</p:grpSp>
          <p:sp>
            <p:nvSpPr>
              <p:cNvPr id="41" name="Google Shape;41;p3"/>
              <p:cNvSpPr/>
              <p:nvPr/>
            </p:nvSpPr>
            <p:spPr>
              <a:xfrm>
                <a:off x="7470532" y="132245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42" name="Google Shape;42;p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3" name="Google Shape;43;p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45" name="Google Shape;45;p3"/>
          <p:cNvSpPr txBox="1"/>
          <p:nvPr>
            <p:ph type="title"/>
          </p:nvPr>
        </p:nvSpPr>
        <p:spPr>
          <a:xfrm>
            <a:off x="1173725" y="2772625"/>
            <a:ext cx="3386700" cy="9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46" name="Google Shape;46;p3"/>
          <p:cNvSpPr txBox="1"/>
          <p:nvPr>
            <p:ph type="title" idx="2" hasCustomPrompt="1"/>
          </p:nvPr>
        </p:nvSpPr>
        <p:spPr>
          <a:xfrm>
            <a:off x="1173725" y="1444250"/>
            <a:ext cx="3386700" cy="102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7" name="Google Shape;47;p3"/>
          <p:cNvSpPr/>
          <p:nvPr>
            <p:ph type="pic" idx="3"/>
          </p:nvPr>
        </p:nvSpPr>
        <p:spPr>
          <a:xfrm>
            <a:off x="5662757" y="1129225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Google Shape;342;p21"/>
          <p:cNvGrpSpPr/>
          <p:nvPr/>
        </p:nvGrpSpPr>
        <p:grpSpPr>
          <a:xfrm>
            <a:off x="-853411" y="-450230"/>
            <a:ext cx="10857110" cy="6331438"/>
            <a:chOff x="-853411" y="-450230"/>
            <a:chExt cx="10857110" cy="6331438"/>
          </a:xfrm>
        </p:grpSpPr>
        <p:grpSp>
          <p:nvGrpSpPr>
            <p:cNvPr id="343" name="Google Shape;343;p21"/>
            <p:cNvGrpSpPr/>
            <p:nvPr/>
          </p:nvGrpSpPr>
          <p:grpSpPr>
            <a:xfrm>
              <a:off x="-853411" y="3427996"/>
              <a:ext cx="2540893" cy="2453213"/>
              <a:chOff x="-722836" y="3564421"/>
              <a:chExt cx="2540893" cy="2453213"/>
            </a:xfrm>
          </p:grpSpPr>
          <p:sp>
            <p:nvSpPr>
              <p:cNvPr id="344" name="Google Shape;344;p21"/>
              <p:cNvSpPr/>
              <p:nvPr/>
            </p:nvSpPr>
            <p:spPr>
              <a:xfrm>
                <a:off x="1012557" y="4947545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45" name="Google Shape;345;p21"/>
              <p:cNvSpPr/>
              <p:nvPr/>
            </p:nvSpPr>
            <p:spPr>
              <a:xfrm>
                <a:off x="-722836" y="4492133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46" name="Google Shape;346;p21"/>
              <p:cNvSpPr/>
              <p:nvPr/>
            </p:nvSpPr>
            <p:spPr>
              <a:xfrm>
                <a:off x="-585876" y="35644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47" name="Google Shape;347;p21"/>
              <p:cNvSpPr/>
              <p:nvPr/>
            </p:nvSpPr>
            <p:spPr>
              <a:xfrm>
                <a:off x="508682" y="460849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48" name="Google Shape;348;p21"/>
            <p:cNvGrpSpPr/>
            <p:nvPr/>
          </p:nvGrpSpPr>
          <p:grpSpPr>
            <a:xfrm>
              <a:off x="8357157" y="-450230"/>
              <a:ext cx="1646542" cy="2195200"/>
              <a:chOff x="8495432" y="-319655"/>
              <a:chExt cx="1646542" cy="2195200"/>
            </a:xfrm>
          </p:grpSpPr>
          <p:sp>
            <p:nvSpPr>
              <p:cNvPr id="349" name="Google Shape;349;p21"/>
              <p:cNvSpPr/>
              <p:nvPr/>
            </p:nvSpPr>
            <p:spPr>
              <a:xfrm>
                <a:off x="8898774" y="632346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50" name="Google Shape;350;p21"/>
              <p:cNvSpPr/>
              <p:nvPr/>
            </p:nvSpPr>
            <p:spPr>
              <a:xfrm>
                <a:off x="8736324" y="-86604"/>
                <a:ext cx="1243200" cy="12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51" name="Google Shape;351;p21"/>
              <p:cNvSpPr/>
              <p:nvPr/>
            </p:nvSpPr>
            <p:spPr>
              <a:xfrm>
                <a:off x="8495432" y="-319655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352" name="Google Shape;352;p2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53" name="Google Shape;353;p21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354" name="Google Shape;354;p21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355" name="Google Shape;355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56" name="Google Shape;356;p21"/>
          <p:cNvSpPr txBox="1"/>
          <p:nvPr>
            <p:ph type="subTitle" idx="1"/>
          </p:nvPr>
        </p:nvSpPr>
        <p:spPr>
          <a:xfrm>
            <a:off x="718112" y="1875555"/>
            <a:ext cx="25266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57" name="Google Shape;357;p21"/>
          <p:cNvSpPr txBox="1"/>
          <p:nvPr>
            <p:ph type="subTitle" idx="2"/>
          </p:nvPr>
        </p:nvSpPr>
        <p:spPr>
          <a:xfrm>
            <a:off x="3308700" y="1875555"/>
            <a:ext cx="25266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58" name="Google Shape;358;p21"/>
          <p:cNvSpPr txBox="1"/>
          <p:nvPr>
            <p:ph type="subTitle" idx="3"/>
          </p:nvPr>
        </p:nvSpPr>
        <p:spPr>
          <a:xfrm>
            <a:off x="5898688" y="1875555"/>
            <a:ext cx="25272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59" name="Google Shape;359;p21"/>
          <p:cNvSpPr txBox="1"/>
          <p:nvPr>
            <p:ph type="subTitle" idx="4"/>
          </p:nvPr>
        </p:nvSpPr>
        <p:spPr>
          <a:xfrm>
            <a:off x="718112" y="3490130"/>
            <a:ext cx="25266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60" name="Google Shape;360;p21"/>
          <p:cNvSpPr txBox="1"/>
          <p:nvPr>
            <p:ph type="subTitle" idx="5"/>
          </p:nvPr>
        </p:nvSpPr>
        <p:spPr>
          <a:xfrm>
            <a:off x="3308700" y="3490130"/>
            <a:ext cx="25266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61" name="Google Shape;361;p21"/>
          <p:cNvSpPr txBox="1"/>
          <p:nvPr>
            <p:ph type="subTitle" idx="6"/>
          </p:nvPr>
        </p:nvSpPr>
        <p:spPr>
          <a:xfrm>
            <a:off x="5898688" y="3490130"/>
            <a:ext cx="2527200" cy="100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62" name="Google Shape;362;p21"/>
          <p:cNvSpPr txBox="1"/>
          <p:nvPr>
            <p:ph type="subTitle" idx="7"/>
          </p:nvPr>
        </p:nvSpPr>
        <p:spPr>
          <a:xfrm>
            <a:off x="718112" y="1444125"/>
            <a:ext cx="25266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63" name="Google Shape;363;p21"/>
          <p:cNvSpPr txBox="1"/>
          <p:nvPr>
            <p:ph type="subTitle" idx="8"/>
          </p:nvPr>
        </p:nvSpPr>
        <p:spPr>
          <a:xfrm>
            <a:off x="3308700" y="1444125"/>
            <a:ext cx="25266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64" name="Google Shape;364;p21"/>
          <p:cNvSpPr txBox="1"/>
          <p:nvPr>
            <p:ph type="subTitle" idx="9"/>
          </p:nvPr>
        </p:nvSpPr>
        <p:spPr>
          <a:xfrm>
            <a:off x="5898688" y="1444125"/>
            <a:ext cx="25272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65" name="Google Shape;365;p21"/>
          <p:cNvSpPr txBox="1"/>
          <p:nvPr>
            <p:ph type="subTitle" idx="13"/>
          </p:nvPr>
        </p:nvSpPr>
        <p:spPr>
          <a:xfrm>
            <a:off x="718112" y="3054417"/>
            <a:ext cx="25266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66" name="Google Shape;366;p21"/>
          <p:cNvSpPr txBox="1"/>
          <p:nvPr>
            <p:ph type="subTitle" idx="14"/>
          </p:nvPr>
        </p:nvSpPr>
        <p:spPr>
          <a:xfrm>
            <a:off x="3308700" y="3054417"/>
            <a:ext cx="25266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67" name="Google Shape;367;p21"/>
          <p:cNvSpPr txBox="1"/>
          <p:nvPr>
            <p:ph type="subTitle" idx="15"/>
          </p:nvPr>
        </p:nvSpPr>
        <p:spPr>
          <a:xfrm>
            <a:off x="5898988" y="3054417"/>
            <a:ext cx="2526600" cy="51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cxnSp>
        <p:nvCxnSpPr>
          <p:cNvPr id="368" name="Google Shape;368;p21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2"/>
          <p:cNvGrpSpPr/>
          <p:nvPr/>
        </p:nvGrpSpPr>
        <p:grpSpPr>
          <a:xfrm>
            <a:off x="-764976" y="-1164917"/>
            <a:ext cx="10674050" cy="7109450"/>
            <a:chOff x="-639626" y="-1264792"/>
            <a:chExt cx="10674050" cy="7109450"/>
          </a:xfrm>
        </p:grpSpPr>
        <p:grpSp>
          <p:nvGrpSpPr>
            <p:cNvPr id="371" name="Google Shape;371;p22"/>
            <p:cNvGrpSpPr/>
            <p:nvPr/>
          </p:nvGrpSpPr>
          <p:grpSpPr>
            <a:xfrm>
              <a:off x="-639626" y="3372333"/>
              <a:ext cx="3790300" cy="2472325"/>
              <a:chOff x="-662676" y="3456195"/>
              <a:chExt cx="3790300" cy="2472325"/>
            </a:xfrm>
          </p:grpSpPr>
          <p:sp>
            <p:nvSpPr>
              <p:cNvPr id="372" name="Google Shape;372;p22"/>
              <p:cNvSpPr/>
              <p:nvPr/>
            </p:nvSpPr>
            <p:spPr>
              <a:xfrm>
                <a:off x="836489" y="4335633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73" name="Google Shape;373;p22"/>
              <p:cNvSpPr/>
              <p:nvPr/>
            </p:nvSpPr>
            <p:spPr>
              <a:xfrm>
                <a:off x="1884424" y="4685321"/>
                <a:ext cx="1243200" cy="12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74" name="Google Shape;374;p22"/>
              <p:cNvSpPr/>
              <p:nvPr/>
            </p:nvSpPr>
            <p:spPr>
              <a:xfrm>
                <a:off x="-123836" y="396910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75" name="Google Shape;375;p22"/>
              <p:cNvSpPr/>
              <p:nvPr/>
            </p:nvSpPr>
            <p:spPr>
              <a:xfrm>
                <a:off x="-662676" y="38798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76" name="Google Shape;376;p22"/>
              <p:cNvSpPr/>
              <p:nvPr/>
            </p:nvSpPr>
            <p:spPr>
              <a:xfrm>
                <a:off x="-224968" y="345619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77" name="Google Shape;377;p22"/>
            <p:cNvGrpSpPr/>
            <p:nvPr/>
          </p:nvGrpSpPr>
          <p:grpSpPr>
            <a:xfrm>
              <a:off x="7048839" y="-1264792"/>
              <a:ext cx="2985585" cy="2073162"/>
              <a:chOff x="7233214" y="-1387717"/>
              <a:chExt cx="2985585" cy="2073162"/>
            </a:xfrm>
          </p:grpSpPr>
          <p:sp>
            <p:nvSpPr>
              <p:cNvPr id="378" name="Google Shape;378;p22"/>
              <p:cNvSpPr/>
              <p:nvPr/>
            </p:nvSpPr>
            <p:spPr>
              <a:xfrm>
                <a:off x="7233214" y="-1387717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79" name="Google Shape;379;p22"/>
              <p:cNvSpPr/>
              <p:nvPr/>
            </p:nvSpPr>
            <p:spPr>
              <a:xfrm>
                <a:off x="8975599" y="-557754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80" name="Google Shape;380;p22"/>
              <p:cNvSpPr/>
              <p:nvPr/>
            </p:nvSpPr>
            <p:spPr>
              <a:xfrm>
                <a:off x="8424007" y="-557755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381" name="Google Shape;381;p2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82" name="Google Shape;382;p2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383" name="Google Shape;383;p22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384" name="Google Shape;384;p22"/>
          <p:cNvSpPr txBox="1"/>
          <p:nvPr>
            <p:ph type="ctrTitle"/>
          </p:nvPr>
        </p:nvSpPr>
        <p:spPr>
          <a:xfrm>
            <a:off x="4049400" y="534997"/>
            <a:ext cx="4379400" cy="77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5" name="Google Shape;385;p22"/>
          <p:cNvSpPr txBox="1"/>
          <p:nvPr>
            <p:ph type="subTitle" idx="1"/>
          </p:nvPr>
        </p:nvSpPr>
        <p:spPr>
          <a:xfrm>
            <a:off x="4049400" y="1341213"/>
            <a:ext cx="4379400" cy="117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86" name="Google Shape;386;p22"/>
          <p:cNvSpPr txBox="1"/>
          <p:nvPr/>
        </p:nvSpPr>
        <p:spPr>
          <a:xfrm>
            <a:off x="4049400" y="3525575"/>
            <a:ext cx="43794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rPr>
              <a:t>CREDITS: This presentation template was created by </a:t>
            </a:r>
            <a:r>
              <a:rPr lang="en-GB" sz="1000" b="1" u="sng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  <a:hlinkClick r:id="rId2"/>
              </a:rPr>
              <a:t>Slidesgo</a:t>
            </a:r>
            <a:r>
              <a:rPr lang="en-GB" sz="1000" u="sng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rPr>
              <a:t>,</a:t>
            </a:r>
            <a:r>
              <a:rPr lang="en-GB" sz="10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rPr>
              <a:t> including icons by </a:t>
            </a:r>
            <a:r>
              <a:rPr lang="en-GB" sz="1000" b="1" u="sng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  <a:hlinkClick r:id="rId3"/>
              </a:rPr>
              <a:t>Flaticon</a:t>
            </a:r>
            <a:r>
              <a:rPr lang="en-GB" sz="1000" u="sng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rPr>
              <a:t>,</a:t>
            </a:r>
            <a:r>
              <a:rPr lang="en-GB" sz="10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rPr>
              <a:t> and infographics &amp; images by </a:t>
            </a:r>
            <a:r>
              <a:rPr lang="en-GB" sz="1000" b="1" u="sng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  <a:hlinkClick r:id="rId4"/>
              </a:rPr>
              <a:t>Freepik</a:t>
            </a:r>
            <a:endParaRPr sz="1000" b="1" u="sng">
              <a:solidFill>
                <a:schemeClr val="dk1"/>
              </a:solidFill>
              <a:latin typeface="Inria Sans"/>
              <a:ea typeface="Inria Sans"/>
              <a:cs typeface="Inria Sans"/>
              <a:sym typeface="Inria Sans"/>
            </a:endParaRPr>
          </a:p>
        </p:txBody>
      </p:sp>
      <p:sp>
        <p:nvSpPr>
          <p:cNvPr id="387" name="Google Shape;387;p22"/>
          <p:cNvSpPr/>
          <p:nvPr>
            <p:ph type="pic" idx="2"/>
          </p:nvPr>
        </p:nvSpPr>
        <p:spPr>
          <a:xfrm>
            <a:off x="715107" y="876750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oogle Shape;389;p23"/>
          <p:cNvGrpSpPr/>
          <p:nvPr/>
        </p:nvGrpSpPr>
        <p:grpSpPr>
          <a:xfrm>
            <a:off x="-662939" y="-547629"/>
            <a:ext cx="10145738" cy="6407588"/>
            <a:chOff x="-662939" y="-547629"/>
            <a:chExt cx="10145738" cy="6407588"/>
          </a:xfrm>
        </p:grpSpPr>
        <p:grpSp>
          <p:nvGrpSpPr>
            <p:cNvPr id="390" name="Google Shape;390;p23"/>
            <p:cNvGrpSpPr/>
            <p:nvPr/>
          </p:nvGrpSpPr>
          <p:grpSpPr>
            <a:xfrm>
              <a:off x="-662939" y="2894721"/>
              <a:ext cx="2863627" cy="2965238"/>
              <a:chOff x="-820651" y="2848821"/>
              <a:chExt cx="2863627" cy="2965238"/>
            </a:xfrm>
          </p:grpSpPr>
          <p:sp>
            <p:nvSpPr>
              <p:cNvPr id="391" name="Google Shape;391;p23"/>
              <p:cNvSpPr/>
              <p:nvPr/>
            </p:nvSpPr>
            <p:spPr>
              <a:xfrm>
                <a:off x="517476" y="4288558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92" name="Google Shape;392;p23"/>
              <p:cNvSpPr/>
              <p:nvPr/>
            </p:nvSpPr>
            <p:spPr>
              <a:xfrm>
                <a:off x="-612799" y="368140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93" name="Google Shape;393;p23"/>
              <p:cNvSpPr/>
              <p:nvPr/>
            </p:nvSpPr>
            <p:spPr>
              <a:xfrm>
                <a:off x="-820651" y="28488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394" name="Google Shape;394;p23"/>
              <p:cNvSpPr/>
              <p:nvPr/>
            </p:nvSpPr>
            <p:spPr>
              <a:xfrm>
                <a:off x="877482" y="318834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95" name="Google Shape;395;p23"/>
            <p:cNvGrpSpPr/>
            <p:nvPr/>
          </p:nvGrpSpPr>
          <p:grpSpPr>
            <a:xfrm>
              <a:off x="6386582" y="-547629"/>
              <a:ext cx="3096217" cy="2677775"/>
              <a:chOff x="6517157" y="-555304"/>
              <a:chExt cx="3096217" cy="2677775"/>
            </a:xfrm>
          </p:grpSpPr>
          <p:grpSp>
            <p:nvGrpSpPr>
              <p:cNvPr id="396" name="Google Shape;396;p23"/>
              <p:cNvGrpSpPr/>
              <p:nvPr/>
            </p:nvGrpSpPr>
            <p:grpSpPr>
              <a:xfrm>
                <a:off x="6517157" y="-555304"/>
                <a:ext cx="3096217" cy="2677775"/>
                <a:chOff x="6517157" y="-555304"/>
                <a:chExt cx="3096217" cy="2677775"/>
              </a:xfrm>
            </p:grpSpPr>
            <p:sp>
              <p:nvSpPr>
                <p:cNvPr id="397" name="Google Shape;397;p23"/>
                <p:cNvSpPr/>
                <p:nvPr/>
              </p:nvSpPr>
              <p:spPr>
                <a:xfrm>
                  <a:off x="6517157" y="-420255"/>
                  <a:ext cx="805500" cy="80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398" name="Google Shape;398;p23"/>
                <p:cNvSpPr/>
                <p:nvPr/>
              </p:nvSpPr>
              <p:spPr>
                <a:xfrm>
                  <a:off x="8017314" y="-262992"/>
                  <a:ext cx="1525500" cy="152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399" name="Google Shape;399;p23"/>
                <p:cNvSpPr/>
                <p:nvPr/>
              </p:nvSpPr>
              <p:spPr>
                <a:xfrm>
                  <a:off x="7056424" y="-555304"/>
                  <a:ext cx="1243200" cy="12432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400" name="Google Shape;400;p23"/>
                <p:cNvSpPr/>
                <p:nvPr/>
              </p:nvSpPr>
              <p:spPr>
                <a:xfrm>
                  <a:off x="8370174" y="879271"/>
                  <a:ext cx="1243200" cy="12432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</p:grpSp>
          <p:sp>
            <p:nvSpPr>
              <p:cNvPr id="401" name="Google Shape;401;p23"/>
              <p:cNvSpPr/>
              <p:nvPr/>
            </p:nvSpPr>
            <p:spPr>
              <a:xfrm>
                <a:off x="7470532" y="132245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402" name="Google Shape;402;p2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03" name="Google Shape;403;p2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6" name="Google Shape;406;p24"/>
          <p:cNvGrpSpPr/>
          <p:nvPr/>
        </p:nvGrpSpPr>
        <p:grpSpPr>
          <a:xfrm>
            <a:off x="-644126" y="-635741"/>
            <a:ext cx="10598910" cy="6377899"/>
            <a:chOff x="-644126" y="-635741"/>
            <a:chExt cx="10598910" cy="6377899"/>
          </a:xfrm>
        </p:grpSpPr>
        <p:grpSp>
          <p:nvGrpSpPr>
            <p:cNvPr id="407" name="Google Shape;407;p24"/>
            <p:cNvGrpSpPr/>
            <p:nvPr/>
          </p:nvGrpSpPr>
          <p:grpSpPr>
            <a:xfrm rot="10800000">
              <a:off x="6993067" y="-635741"/>
              <a:ext cx="2961717" cy="2333262"/>
              <a:chOff x="-841036" y="3104596"/>
              <a:chExt cx="2961717" cy="2333262"/>
            </a:xfrm>
          </p:grpSpPr>
          <p:sp>
            <p:nvSpPr>
              <p:cNvPr id="408" name="Google Shape;408;p24"/>
              <p:cNvSpPr/>
              <p:nvPr/>
            </p:nvSpPr>
            <p:spPr>
              <a:xfrm>
                <a:off x="-841036" y="3104596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09" name="Google Shape;409;p24"/>
              <p:cNvSpPr/>
              <p:nvPr/>
            </p:nvSpPr>
            <p:spPr>
              <a:xfrm>
                <a:off x="-397551" y="4194658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0" name="Google Shape;410;p24"/>
              <p:cNvSpPr/>
              <p:nvPr/>
            </p:nvSpPr>
            <p:spPr>
              <a:xfrm>
                <a:off x="281507" y="3890633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1" name="Google Shape;411;p24"/>
              <p:cNvSpPr/>
              <p:nvPr/>
            </p:nvSpPr>
            <p:spPr>
              <a:xfrm>
                <a:off x="1315180" y="4523869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2" name="Google Shape;412;p24"/>
              <p:cNvSpPr/>
              <p:nvPr/>
            </p:nvSpPr>
            <p:spPr>
              <a:xfrm>
                <a:off x="571602" y="4303056"/>
                <a:ext cx="1026600" cy="1026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413" name="Google Shape;413;p24"/>
            <p:cNvGrpSpPr/>
            <p:nvPr/>
          </p:nvGrpSpPr>
          <p:grpSpPr>
            <a:xfrm>
              <a:off x="-644126" y="3808671"/>
              <a:ext cx="3091800" cy="1933488"/>
              <a:chOff x="7621799" y="-708192"/>
              <a:chExt cx="3091800" cy="1933488"/>
            </a:xfrm>
          </p:grpSpPr>
          <p:sp>
            <p:nvSpPr>
              <p:cNvPr id="414" name="Google Shape;414;p24"/>
              <p:cNvSpPr/>
              <p:nvPr/>
            </p:nvSpPr>
            <p:spPr>
              <a:xfrm>
                <a:off x="8495339" y="-300204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5" name="Google Shape;415;p24"/>
              <p:cNvSpPr/>
              <p:nvPr/>
            </p:nvSpPr>
            <p:spPr>
              <a:xfrm>
                <a:off x="7621799" y="-708192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6" name="Google Shape;416;p24"/>
              <p:cNvSpPr/>
              <p:nvPr/>
            </p:nvSpPr>
            <p:spPr>
              <a:xfrm>
                <a:off x="8026157" y="204083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7" name="Google Shape;417;p24"/>
              <p:cNvSpPr/>
              <p:nvPr/>
            </p:nvSpPr>
            <p:spPr>
              <a:xfrm>
                <a:off x="10109399" y="-113651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418" name="Google Shape;418;p2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19" name="Google Shape;419;p2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420" name="Google Shape;420;p24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4"/>
          <p:cNvGrpSpPr/>
          <p:nvPr/>
        </p:nvGrpSpPr>
        <p:grpSpPr>
          <a:xfrm>
            <a:off x="-586294" y="-794104"/>
            <a:ext cx="10260808" cy="6665088"/>
            <a:chOff x="-586294" y="-794104"/>
            <a:chExt cx="10260808" cy="6665088"/>
          </a:xfrm>
        </p:grpSpPr>
        <p:grpSp>
          <p:nvGrpSpPr>
            <p:cNvPr id="50" name="Google Shape;50;p4"/>
            <p:cNvGrpSpPr/>
            <p:nvPr/>
          </p:nvGrpSpPr>
          <p:grpSpPr>
            <a:xfrm>
              <a:off x="7275474" y="-794104"/>
              <a:ext cx="2399040" cy="2228066"/>
              <a:chOff x="7621799" y="-708192"/>
              <a:chExt cx="2399040" cy="2228066"/>
            </a:xfrm>
          </p:grpSpPr>
          <p:sp>
            <p:nvSpPr>
              <p:cNvPr id="51" name="Google Shape;51;p4"/>
              <p:cNvSpPr/>
              <p:nvPr/>
            </p:nvSpPr>
            <p:spPr>
              <a:xfrm>
                <a:off x="8495339" y="-452604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7621799" y="-708192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864999" y="915674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54" name="Google Shape;54;p4"/>
            <p:cNvGrpSpPr/>
            <p:nvPr/>
          </p:nvGrpSpPr>
          <p:grpSpPr>
            <a:xfrm>
              <a:off x="-586294" y="3375020"/>
              <a:ext cx="3216250" cy="2495963"/>
              <a:chOff x="-586294" y="3375020"/>
              <a:chExt cx="3216250" cy="2495963"/>
            </a:xfrm>
          </p:grpSpPr>
          <p:sp>
            <p:nvSpPr>
              <p:cNvPr id="55" name="Google Shape;55;p4"/>
              <p:cNvSpPr/>
              <p:nvPr/>
            </p:nvSpPr>
            <p:spPr>
              <a:xfrm>
                <a:off x="-353411" y="4345483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6" name="Google Shape;56;p4"/>
              <p:cNvSpPr/>
              <p:nvPr/>
            </p:nvSpPr>
            <p:spPr>
              <a:xfrm>
                <a:off x="535649" y="4523646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7" name="Google Shape;57;p4"/>
              <p:cNvSpPr/>
              <p:nvPr/>
            </p:nvSpPr>
            <p:spPr>
              <a:xfrm>
                <a:off x="-586294" y="4010338"/>
                <a:ext cx="1026600" cy="1026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8" name="Google Shape;58;p4"/>
              <p:cNvSpPr/>
              <p:nvPr/>
            </p:nvSpPr>
            <p:spPr>
              <a:xfrm>
                <a:off x="-475743" y="3375020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9" name="Google Shape;59;p4"/>
              <p:cNvSpPr/>
              <p:nvPr/>
            </p:nvSpPr>
            <p:spPr>
              <a:xfrm>
                <a:off x="1603356" y="4740238"/>
                <a:ext cx="1026600" cy="1026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0" name="Google Shape;60;p4"/>
              <p:cNvSpPr/>
              <p:nvPr/>
            </p:nvSpPr>
            <p:spPr>
              <a:xfrm>
                <a:off x="1242657" y="4742495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61" name="Google Shape;61;p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62" name="Google Shape;62;p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64" name="Google Shape;64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65" name="Google Shape;65;p4"/>
          <p:cNvSpPr txBox="1"/>
          <p:nvPr>
            <p:ph type="body" idx="1"/>
          </p:nvPr>
        </p:nvSpPr>
        <p:spPr>
          <a:xfrm>
            <a:off x="2066550" y="1373200"/>
            <a:ext cx="5010900" cy="31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5"/>
          <p:cNvGrpSpPr/>
          <p:nvPr/>
        </p:nvGrpSpPr>
        <p:grpSpPr>
          <a:xfrm>
            <a:off x="-610349" y="-913479"/>
            <a:ext cx="10492348" cy="6540813"/>
            <a:chOff x="-610349" y="-913479"/>
            <a:chExt cx="10492348" cy="6540813"/>
          </a:xfrm>
        </p:grpSpPr>
        <p:grpSp>
          <p:nvGrpSpPr>
            <p:cNvPr id="68" name="Google Shape;68;p5"/>
            <p:cNvGrpSpPr/>
            <p:nvPr/>
          </p:nvGrpSpPr>
          <p:grpSpPr>
            <a:xfrm>
              <a:off x="7998499" y="-913479"/>
              <a:ext cx="1883500" cy="2433850"/>
              <a:chOff x="8224099" y="-939304"/>
              <a:chExt cx="1883500" cy="2433850"/>
            </a:xfrm>
          </p:grpSpPr>
          <p:sp>
            <p:nvSpPr>
              <p:cNvPr id="69" name="Google Shape;69;p5"/>
              <p:cNvSpPr/>
              <p:nvPr/>
            </p:nvSpPr>
            <p:spPr>
              <a:xfrm>
                <a:off x="8864399" y="-176579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" name="Google Shape;70;p5"/>
              <p:cNvSpPr/>
              <p:nvPr/>
            </p:nvSpPr>
            <p:spPr>
              <a:xfrm>
                <a:off x="8224099" y="-939304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" name="Google Shape;71;p5"/>
              <p:cNvSpPr/>
              <p:nvPr/>
            </p:nvSpPr>
            <p:spPr>
              <a:xfrm>
                <a:off x="8711507" y="68904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72" name="Google Shape;72;p5"/>
            <p:cNvGrpSpPr/>
            <p:nvPr/>
          </p:nvGrpSpPr>
          <p:grpSpPr>
            <a:xfrm>
              <a:off x="-610349" y="3428333"/>
              <a:ext cx="2650893" cy="2199000"/>
              <a:chOff x="-699886" y="3608520"/>
              <a:chExt cx="2650893" cy="2199000"/>
            </a:xfrm>
          </p:grpSpPr>
          <p:sp>
            <p:nvSpPr>
              <p:cNvPr id="73" name="Google Shape;73;p5"/>
              <p:cNvSpPr/>
              <p:nvPr/>
            </p:nvSpPr>
            <p:spPr>
              <a:xfrm>
                <a:off x="110174" y="4564321"/>
                <a:ext cx="1243200" cy="12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4" name="Google Shape;74;p5"/>
              <p:cNvSpPr/>
              <p:nvPr/>
            </p:nvSpPr>
            <p:spPr>
              <a:xfrm>
                <a:off x="1145507" y="4857120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5" name="Google Shape;75;p5"/>
              <p:cNvSpPr/>
              <p:nvPr/>
            </p:nvSpPr>
            <p:spPr>
              <a:xfrm>
                <a:off x="-699886" y="422825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6" name="Google Shape;76;p5"/>
              <p:cNvSpPr/>
              <p:nvPr/>
            </p:nvSpPr>
            <p:spPr>
              <a:xfrm>
                <a:off x="-386943" y="3608520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77" name="Google Shape;77;p5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78" name="Google Shape;78;p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79" name="Google Shape;79;p5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80" name="Google Shape;80;p5"/>
          <p:cNvSpPr txBox="1"/>
          <p:nvPr>
            <p:ph type="subTitle" idx="1"/>
          </p:nvPr>
        </p:nvSpPr>
        <p:spPr>
          <a:xfrm>
            <a:off x="1145502" y="2313800"/>
            <a:ext cx="3036300" cy="82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81" name="Google Shape;81;p5"/>
          <p:cNvSpPr txBox="1"/>
          <p:nvPr>
            <p:ph type="subTitle" idx="2"/>
          </p:nvPr>
        </p:nvSpPr>
        <p:spPr>
          <a:xfrm>
            <a:off x="4962198" y="2313800"/>
            <a:ext cx="3036300" cy="82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82" name="Google Shape;82;p5"/>
          <p:cNvSpPr txBox="1"/>
          <p:nvPr>
            <p:ph type="subTitle" idx="3"/>
          </p:nvPr>
        </p:nvSpPr>
        <p:spPr>
          <a:xfrm>
            <a:off x="1145502" y="3066200"/>
            <a:ext cx="3036300" cy="14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Inria Sans"/>
                <a:ea typeface="Inria Sans"/>
                <a:cs typeface="Inria Sans"/>
                <a:sym typeface="Inri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3" name="Google Shape;83;p5"/>
          <p:cNvSpPr txBox="1"/>
          <p:nvPr>
            <p:ph type="subTitle" idx="4"/>
          </p:nvPr>
        </p:nvSpPr>
        <p:spPr>
          <a:xfrm>
            <a:off x="4962198" y="3066200"/>
            <a:ext cx="3036300" cy="14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Inria Sans"/>
                <a:ea typeface="Inria Sans"/>
                <a:cs typeface="Inria Sans"/>
                <a:sym typeface="Inri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4" name="Google Shape;84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cxnSp>
        <p:nvCxnSpPr>
          <p:cNvPr id="85" name="Google Shape;85;p5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oogle Shape;87;p6"/>
          <p:cNvGrpSpPr/>
          <p:nvPr/>
        </p:nvGrpSpPr>
        <p:grpSpPr>
          <a:xfrm>
            <a:off x="-721511" y="3620661"/>
            <a:ext cx="2368710" cy="2261509"/>
            <a:chOff x="-859786" y="3659036"/>
            <a:chExt cx="2368710" cy="2261509"/>
          </a:xfrm>
        </p:grpSpPr>
        <p:sp>
          <p:nvSpPr>
            <p:cNvPr id="88" name="Google Shape;88;p6"/>
            <p:cNvSpPr/>
            <p:nvPr/>
          </p:nvSpPr>
          <p:spPr>
            <a:xfrm>
              <a:off x="-859786" y="4020558"/>
              <a:ext cx="1525500" cy="152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9" name="Google Shape;89;p6"/>
            <p:cNvSpPr/>
            <p:nvPr/>
          </p:nvSpPr>
          <p:spPr>
            <a:xfrm>
              <a:off x="265724" y="4677346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0" name="Google Shape;90;p6"/>
            <p:cNvSpPr/>
            <p:nvPr/>
          </p:nvSpPr>
          <p:spPr>
            <a:xfrm>
              <a:off x="312357" y="4337995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-149101" y="3659036"/>
              <a:ext cx="604200" cy="604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92" name="Google Shape;92;p6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93" name="Google Shape;93;p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94" name="Google Shape;94;p6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grpSp>
        <p:nvGrpSpPr>
          <p:cNvPr id="95" name="Google Shape;95;p6"/>
          <p:cNvGrpSpPr/>
          <p:nvPr/>
        </p:nvGrpSpPr>
        <p:grpSpPr>
          <a:xfrm>
            <a:off x="8200230" y="-461806"/>
            <a:ext cx="1909758" cy="2131956"/>
            <a:chOff x="8338505" y="-570369"/>
            <a:chExt cx="1909758" cy="2131956"/>
          </a:xfrm>
        </p:grpSpPr>
        <p:sp>
          <p:nvSpPr>
            <p:cNvPr id="96" name="Google Shape;96;p6"/>
            <p:cNvSpPr/>
            <p:nvPr/>
          </p:nvSpPr>
          <p:spPr>
            <a:xfrm>
              <a:off x="8722764" y="-570367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7" name="Google Shape;97;p6"/>
            <p:cNvSpPr/>
            <p:nvPr/>
          </p:nvSpPr>
          <p:spPr>
            <a:xfrm>
              <a:off x="8651006" y="534988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8338505" y="-570369"/>
              <a:ext cx="805500" cy="805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99" name="Google Shape;99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cxnSp>
        <p:nvCxnSpPr>
          <p:cNvPr id="100" name="Google Shape;100;p6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oogle Shape;102;p7"/>
          <p:cNvGrpSpPr/>
          <p:nvPr/>
        </p:nvGrpSpPr>
        <p:grpSpPr>
          <a:xfrm>
            <a:off x="-785911" y="3055621"/>
            <a:ext cx="2827935" cy="2450563"/>
            <a:chOff x="-755186" y="3255321"/>
            <a:chExt cx="2827935" cy="2450563"/>
          </a:xfrm>
        </p:grpSpPr>
        <p:sp>
          <p:nvSpPr>
            <p:cNvPr id="103" name="Google Shape;103;p7"/>
            <p:cNvSpPr/>
            <p:nvPr/>
          </p:nvSpPr>
          <p:spPr>
            <a:xfrm>
              <a:off x="-212286" y="4098058"/>
              <a:ext cx="1525500" cy="1525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4" name="Google Shape;104;p7"/>
            <p:cNvSpPr/>
            <p:nvPr/>
          </p:nvSpPr>
          <p:spPr>
            <a:xfrm>
              <a:off x="-673801" y="3255321"/>
              <a:ext cx="1243200" cy="1243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5" name="Google Shape;105;p7"/>
            <p:cNvSpPr/>
            <p:nvPr/>
          </p:nvSpPr>
          <p:spPr>
            <a:xfrm>
              <a:off x="948707" y="4818045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6" name="Google Shape;106;p7"/>
            <p:cNvSpPr/>
            <p:nvPr/>
          </p:nvSpPr>
          <p:spPr>
            <a:xfrm>
              <a:off x="1468549" y="5019361"/>
              <a:ext cx="604200" cy="604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7" name="Google Shape;107;p7"/>
            <p:cNvSpPr/>
            <p:nvPr/>
          </p:nvSpPr>
          <p:spPr>
            <a:xfrm>
              <a:off x="-755186" y="4180383"/>
              <a:ext cx="1525500" cy="152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08" name="Google Shape;108;p7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09" name="Google Shape;109;p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110" name="Google Shape;110;p7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grpSp>
        <p:nvGrpSpPr>
          <p:cNvPr id="111" name="Google Shape;111;p7"/>
          <p:cNvGrpSpPr/>
          <p:nvPr/>
        </p:nvGrpSpPr>
        <p:grpSpPr>
          <a:xfrm>
            <a:off x="7927907" y="-524580"/>
            <a:ext cx="1519249" cy="1540791"/>
            <a:chOff x="8158357" y="-601380"/>
            <a:chExt cx="1519249" cy="1540791"/>
          </a:xfrm>
        </p:grpSpPr>
        <p:sp>
          <p:nvSpPr>
            <p:cNvPr id="112" name="Google Shape;112;p7"/>
            <p:cNvSpPr/>
            <p:nvPr/>
          </p:nvSpPr>
          <p:spPr>
            <a:xfrm>
              <a:off x="8651006" y="-476312"/>
              <a:ext cx="1026600" cy="102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8158357" y="-601380"/>
              <a:ext cx="805500" cy="805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8963849" y="335211"/>
              <a:ext cx="604200" cy="604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15" name="Google Shape;115;p7"/>
          <p:cNvSpPr txBox="1"/>
          <p:nvPr>
            <p:ph type="title"/>
          </p:nvPr>
        </p:nvSpPr>
        <p:spPr>
          <a:xfrm>
            <a:off x="3598450" y="445025"/>
            <a:ext cx="483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6" name="Google Shape;116;p7"/>
          <p:cNvSpPr txBox="1"/>
          <p:nvPr>
            <p:ph type="body" idx="1"/>
          </p:nvPr>
        </p:nvSpPr>
        <p:spPr>
          <a:xfrm>
            <a:off x="3598600" y="1841400"/>
            <a:ext cx="4830300" cy="24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117" name="Google Shape;117;p7"/>
          <p:cNvSpPr/>
          <p:nvPr>
            <p:ph type="pic" idx="2"/>
          </p:nvPr>
        </p:nvSpPr>
        <p:spPr>
          <a:xfrm>
            <a:off x="715107" y="1017725"/>
            <a:ext cx="2514300" cy="3390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cxnSp>
        <p:nvCxnSpPr>
          <p:cNvPr id="118" name="Google Shape;118;p7"/>
          <p:cNvCxnSpPr/>
          <p:nvPr/>
        </p:nvCxnSpPr>
        <p:spPr>
          <a:xfrm>
            <a:off x="720000" y="445025"/>
            <a:ext cx="7704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8"/>
          <p:cNvGrpSpPr/>
          <p:nvPr/>
        </p:nvGrpSpPr>
        <p:grpSpPr>
          <a:xfrm rot="10800000">
            <a:off x="-669936" y="-446879"/>
            <a:ext cx="10483850" cy="6161042"/>
            <a:chOff x="-855436" y="-408479"/>
            <a:chExt cx="10483850" cy="6161042"/>
          </a:xfrm>
        </p:grpSpPr>
        <p:grpSp>
          <p:nvGrpSpPr>
            <p:cNvPr id="121" name="Google Shape;121;p8"/>
            <p:cNvGrpSpPr/>
            <p:nvPr/>
          </p:nvGrpSpPr>
          <p:grpSpPr>
            <a:xfrm>
              <a:off x="-855436" y="3134433"/>
              <a:ext cx="3812342" cy="2618129"/>
              <a:chOff x="-841036" y="3104596"/>
              <a:chExt cx="3812342" cy="2618129"/>
            </a:xfrm>
          </p:grpSpPr>
          <p:sp>
            <p:nvSpPr>
              <p:cNvPr id="122" name="Google Shape;122;p8"/>
              <p:cNvSpPr/>
              <p:nvPr/>
            </p:nvSpPr>
            <p:spPr>
              <a:xfrm>
                <a:off x="-841036" y="3104596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3" name="Google Shape;123;p8"/>
              <p:cNvSpPr/>
              <p:nvPr/>
            </p:nvSpPr>
            <p:spPr>
              <a:xfrm>
                <a:off x="-397551" y="4194658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>
                <a:off x="1944706" y="4696125"/>
                <a:ext cx="1026600" cy="1026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5" name="Google Shape;125;p8"/>
              <p:cNvSpPr/>
              <p:nvPr/>
            </p:nvSpPr>
            <p:spPr>
              <a:xfrm>
                <a:off x="281507" y="3890633"/>
                <a:ext cx="805500" cy="80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6" name="Google Shape;126;p8"/>
              <p:cNvSpPr/>
              <p:nvPr/>
            </p:nvSpPr>
            <p:spPr>
              <a:xfrm>
                <a:off x="1315180" y="4523869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27" name="Google Shape;127;p8"/>
              <p:cNvSpPr/>
              <p:nvPr/>
            </p:nvSpPr>
            <p:spPr>
              <a:xfrm>
                <a:off x="571602" y="4303056"/>
                <a:ext cx="1026600" cy="1026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28" name="Google Shape;128;p8"/>
            <p:cNvGrpSpPr/>
            <p:nvPr/>
          </p:nvGrpSpPr>
          <p:grpSpPr>
            <a:xfrm>
              <a:off x="7229374" y="-408479"/>
              <a:ext cx="2399040" cy="2228066"/>
              <a:chOff x="7621799" y="-708192"/>
              <a:chExt cx="2399040" cy="2228066"/>
            </a:xfrm>
          </p:grpSpPr>
          <p:sp>
            <p:nvSpPr>
              <p:cNvPr id="129" name="Google Shape;129;p8"/>
              <p:cNvSpPr/>
              <p:nvPr/>
            </p:nvSpPr>
            <p:spPr>
              <a:xfrm>
                <a:off x="8495339" y="-452604"/>
                <a:ext cx="1525500" cy="1525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30" name="Google Shape;130;p8"/>
              <p:cNvSpPr/>
              <p:nvPr/>
            </p:nvSpPr>
            <p:spPr>
              <a:xfrm>
                <a:off x="7621799" y="-708192"/>
                <a:ext cx="1243200" cy="1243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31" name="Google Shape;131;p8"/>
              <p:cNvSpPr/>
              <p:nvPr/>
            </p:nvSpPr>
            <p:spPr>
              <a:xfrm>
                <a:off x="8026157" y="204083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32" name="Google Shape;132;p8"/>
              <p:cNvSpPr/>
              <p:nvPr/>
            </p:nvSpPr>
            <p:spPr>
              <a:xfrm>
                <a:off x="8864999" y="915674"/>
                <a:ext cx="604200" cy="60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133" name="Google Shape;133;p8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34" name="Google Shape;134;p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136" name="Google Shape;136;p8"/>
          <p:cNvSpPr txBox="1"/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9"/>
          <p:cNvGrpSpPr/>
          <p:nvPr/>
        </p:nvGrpSpPr>
        <p:grpSpPr>
          <a:xfrm rot="10800000">
            <a:off x="-500889" y="-778079"/>
            <a:ext cx="10145738" cy="6407588"/>
            <a:chOff x="-662939" y="-547629"/>
            <a:chExt cx="10145738" cy="6407588"/>
          </a:xfrm>
        </p:grpSpPr>
        <p:grpSp>
          <p:nvGrpSpPr>
            <p:cNvPr id="139" name="Google Shape;139;p9"/>
            <p:cNvGrpSpPr/>
            <p:nvPr/>
          </p:nvGrpSpPr>
          <p:grpSpPr>
            <a:xfrm>
              <a:off x="-662939" y="2894721"/>
              <a:ext cx="2863627" cy="2965238"/>
              <a:chOff x="-820651" y="2848821"/>
              <a:chExt cx="2863627" cy="2965238"/>
            </a:xfrm>
          </p:grpSpPr>
          <p:sp>
            <p:nvSpPr>
              <p:cNvPr id="140" name="Google Shape;140;p9"/>
              <p:cNvSpPr/>
              <p:nvPr/>
            </p:nvSpPr>
            <p:spPr>
              <a:xfrm>
                <a:off x="517476" y="4288558"/>
                <a:ext cx="1525500" cy="152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41" name="Google Shape;141;p9"/>
              <p:cNvSpPr/>
              <p:nvPr/>
            </p:nvSpPr>
            <p:spPr>
              <a:xfrm>
                <a:off x="-612799" y="3681408"/>
                <a:ext cx="1525500" cy="152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42" name="Google Shape;142;p9"/>
              <p:cNvSpPr/>
              <p:nvPr/>
            </p:nvSpPr>
            <p:spPr>
              <a:xfrm>
                <a:off x="-820651" y="2848821"/>
                <a:ext cx="1243200" cy="1243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43" name="Google Shape;143;p9"/>
              <p:cNvSpPr/>
              <p:nvPr/>
            </p:nvSpPr>
            <p:spPr>
              <a:xfrm>
                <a:off x="877482" y="3188345"/>
                <a:ext cx="805500" cy="8055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44" name="Google Shape;144;p9"/>
            <p:cNvGrpSpPr/>
            <p:nvPr/>
          </p:nvGrpSpPr>
          <p:grpSpPr>
            <a:xfrm>
              <a:off x="6386582" y="-547629"/>
              <a:ext cx="3096217" cy="2677775"/>
              <a:chOff x="6517157" y="-555304"/>
              <a:chExt cx="3096217" cy="2677775"/>
            </a:xfrm>
          </p:grpSpPr>
          <p:grpSp>
            <p:nvGrpSpPr>
              <p:cNvPr id="145" name="Google Shape;145;p9"/>
              <p:cNvGrpSpPr/>
              <p:nvPr/>
            </p:nvGrpSpPr>
            <p:grpSpPr>
              <a:xfrm>
                <a:off x="6517157" y="-555304"/>
                <a:ext cx="3096217" cy="2677775"/>
                <a:chOff x="6517157" y="-555304"/>
                <a:chExt cx="3096217" cy="2677775"/>
              </a:xfrm>
            </p:grpSpPr>
            <p:sp>
              <p:nvSpPr>
                <p:cNvPr id="146" name="Google Shape;146;p9"/>
                <p:cNvSpPr/>
                <p:nvPr/>
              </p:nvSpPr>
              <p:spPr>
                <a:xfrm>
                  <a:off x="6517157" y="-420255"/>
                  <a:ext cx="805500" cy="80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147" name="Google Shape;147;p9"/>
                <p:cNvSpPr/>
                <p:nvPr/>
              </p:nvSpPr>
              <p:spPr>
                <a:xfrm>
                  <a:off x="8017314" y="-262992"/>
                  <a:ext cx="1525500" cy="1525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148" name="Google Shape;148;p9"/>
                <p:cNvSpPr/>
                <p:nvPr/>
              </p:nvSpPr>
              <p:spPr>
                <a:xfrm>
                  <a:off x="7056424" y="-555304"/>
                  <a:ext cx="1243200" cy="12432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149" name="Google Shape;149;p9"/>
                <p:cNvSpPr/>
                <p:nvPr/>
              </p:nvSpPr>
              <p:spPr>
                <a:xfrm>
                  <a:off x="8370174" y="879271"/>
                  <a:ext cx="1243200" cy="12432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</p:grpSp>
          <p:sp>
            <p:nvSpPr>
              <p:cNvPr id="150" name="Google Shape;150;p9"/>
              <p:cNvSpPr/>
              <p:nvPr/>
            </p:nvSpPr>
            <p:spPr>
              <a:xfrm>
                <a:off x="7470532" y="132245"/>
                <a:ext cx="805500" cy="805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151" name="Google Shape;151;p9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52" name="Google Shape;152;p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chemeClr val="l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0" y="0"/>
              <a:ext cx="9144000" cy="5143500"/>
            </a:xfrm>
            <a:prstGeom prst="roundRect">
              <a:avLst>
                <a:gd name="adj" fmla="val 5963"/>
              </a:avLst>
            </a:prstGeom>
            <a:noFill/>
            <a:ln w="2286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endParaRPr>
            </a:p>
          </p:txBody>
        </p:sp>
      </p:grpSp>
      <p:sp>
        <p:nvSpPr>
          <p:cNvPr id="154" name="Google Shape;154;p9"/>
          <p:cNvSpPr txBox="1"/>
          <p:nvPr>
            <p:ph type="title"/>
          </p:nvPr>
        </p:nvSpPr>
        <p:spPr>
          <a:xfrm>
            <a:off x="2241425" y="1293100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5" name="Google Shape;155;p9"/>
          <p:cNvSpPr txBox="1"/>
          <p:nvPr>
            <p:ph type="subTitle" idx="1"/>
          </p:nvPr>
        </p:nvSpPr>
        <p:spPr>
          <a:xfrm>
            <a:off x="2241475" y="216860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"/>
          <p:cNvSpPr/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p10"/>
          <p:cNvSpPr txBox="1"/>
          <p:nvPr>
            <p:ph type="title"/>
          </p:nvPr>
        </p:nvSpPr>
        <p:spPr>
          <a:xfrm>
            <a:off x="720000" y="4002025"/>
            <a:ext cx="7704000" cy="606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xanium"/>
              <a:buNone/>
              <a:defRPr sz="3000" b="1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●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○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■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●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○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■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●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○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ria Sans"/>
              <a:buChar char="■"/>
              <a:defRPr sz="1200">
                <a:solidFill>
                  <a:schemeClr val="dk1"/>
                </a:solidFill>
                <a:latin typeface="Inria Sans"/>
                <a:ea typeface="Inria Sans"/>
                <a:cs typeface="Inria Sans"/>
                <a:sym typeface="Inria Sans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8"/>
          <p:cNvSpPr txBox="1"/>
          <p:nvPr>
            <p:ph type="ctrTitle"/>
          </p:nvPr>
        </p:nvSpPr>
        <p:spPr>
          <a:xfrm>
            <a:off x="3425750" y="1301400"/>
            <a:ext cx="5003100" cy="17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Проект по ОБЖ.</a:t>
            </a:r>
            <a:br>
              <a:rPr lang="en-GB"/>
            </a:br>
            <a:r>
              <a:rPr lang="en-GB"/>
              <a:t>Безопасность на воде.</a:t>
            </a:r>
            <a:endParaRPr lang="en-GB"/>
          </a:p>
        </p:txBody>
      </p:sp>
      <p:sp>
        <p:nvSpPr>
          <p:cNvPr id="432" name="Google Shape;432;p28"/>
          <p:cNvSpPr txBox="1"/>
          <p:nvPr>
            <p:ph type="subTitle" idx="1"/>
          </p:nvPr>
        </p:nvSpPr>
        <p:spPr>
          <a:xfrm>
            <a:off x="3425750" y="3432600"/>
            <a:ext cx="50031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//////////////////////</a:t>
            </a:r>
            <a:endParaRPr lang="en-US" altLang="en-GB"/>
          </a:p>
        </p:txBody>
      </p:sp>
      <p:pic>
        <p:nvPicPr>
          <p:cNvPr id="433" name="Google Shape;433;p28"/>
          <p:cNvPicPr preferRelativeResize="0"/>
          <p:nvPr>
            <p:ph type="pic" idx="2"/>
          </p:nvPr>
        </p:nvPicPr>
        <p:blipFill rotWithShape="1">
          <a:blip r:embed="rId1"/>
          <a:srcRect t="10073" b="62"/>
          <a:stretch>
            <a:fillRect/>
          </a:stretch>
        </p:blipFill>
        <p:spPr>
          <a:xfrm>
            <a:off x="715107" y="876750"/>
            <a:ext cx="2514300" cy="3390000"/>
          </a:xfrm>
          <a:prstGeom prst="roundRect">
            <a:avLst>
              <a:gd name="adj" fmla="val 50000"/>
            </a:avLst>
          </a:prstGeom>
        </p:spPr>
      </p:pic>
      <p:cxnSp>
        <p:nvCxnSpPr>
          <p:cNvPr id="434" name="Google Shape;434;p28"/>
          <p:cNvCxnSpPr/>
          <p:nvPr/>
        </p:nvCxnSpPr>
        <p:spPr>
          <a:xfrm>
            <a:off x="3546050" y="3227587"/>
            <a:ext cx="4882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5" name="Google Shape;435;p28"/>
          <p:cNvSpPr/>
          <p:nvPr/>
        </p:nvSpPr>
        <p:spPr>
          <a:xfrm>
            <a:off x="2154911" y="3842099"/>
            <a:ext cx="604200" cy="604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4"/>
          <p:cNvSpPr txBox="1"/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</a:t>
            </a:r>
            <a:endParaRPr lang="ru-RU" altLang="en-GB"/>
          </a:p>
        </p:txBody>
      </p:sp>
      <p:sp>
        <p:nvSpPr>
          <p:cNvPr id="2" name="Заголовок 1"/>
          <p:cNvSpPr/>
          <p:nvPr>
            <p:ph type="title" idx="2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503" name="Google Shape;503;p34"/>
          <p:cNvSpPr txBox="1"/>
          <p:nvPr>
            <p:ph type="subTitle" idx="4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</a:t>
            </a:r>
            <a:endParaRPr lang="ru-RU" altLang="en-GB"/>
          </a:p>
        </p:txBody>
      </p:sp>
      <p:sp>
        <p:nvSpPr>
          <p:cNvPr id="3" name="Заголовок 2"/>
          <p:cNvSpPr/>
          <p:nvPr>
            <p:ph type="title" idx="3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504" name="Google Shape;504;p34"/>
          <p:cNvSpPr txBox="1"/>
          <p:nvPr>
            <p:ph type="subTitle" idx="6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</a:t>
            </a:r>
            <a:endParaRPr lang="ru-RU" altLang="en-GB"/>
          </a:p>
        </p:txBody>
      </p:sp>
      <p:sp>
        <p:nvSpPr>
          <p:cNvPr id="4" name="Заголовок 3"/>
          <p:cNvSpPr/>
          <p:nvPr>
            <p:ph type="title" idx="5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505" name="Google Shape;505;p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/>
              <a:t>Категорически запрещено купание:</a:t>
            </a:r>
            <a:endParaRPr lang="en-GB" sz="2800"/>
          </a:p>
        </p:txBody>
      </p:sp>
      <p:sp>
        <p:nvSpPr>
          <p:cNvPr id="5" name="Заголовок 4"/>
          <p:cNvSpPr/>
          <p:nvPr>
            <p:ph type="title" idx="7"/>
          </p:nvPr>
        </p:nvSpPr>
        <p:spPr>
          <a:xfrm>
            <a:off x="1331505" y="2862470"/>
            <a:ext cx="7704000" cy="572700"/>
          </a:xfrm>
        </p:spPr>
        <p:txBody>
          <a:bodyPr/>
          <a:p>
            <a:r>
              <a:rPr lang="ru-RU" altLang="en-US"/>
              <a:t> </a:t>
            </a:r>
            <a:endParaRPr lang="ru-RU" altLang="en-US"/>
          </a:p>
        </p:txBody>
      </p:sp>
      <p:sp>
        <p:nvSpPr>
          <p:cNvPr id="506" name="Google Shape;506;p34"/>
          <p:cNvSpPr txBox="1"/>
          <p:nvPr>
            <p:ph type="subTitle" idx="8"/>
          </p:nvPr>
        </p:nvSpPr>
        <p:spPr>
          <a:xfrm>
            <a:off x="1475810" y="198728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/>
              <a:t>Категорически запрещено купание:</a:t>
            </a:r>
            <a:endParaRPr lang="en-GB" sz="16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детей без надзора взрослых;</a:t>
            </a:r>
            <a:endParaRPr lang="en-GB"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в незнакомых местах;</a:t>
            </a:r>
            <a:endParaRPr lang="en-GB"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на надувных матрацах, камерах и других плавательных средствах (без надзора взрослых);</a:t>
            </a:r>
            <a:endParaRPr lang="en-GB" sz="1600"/>
          </a:p>
        </p:txBody>
      </p:sp>
      <p:sp>
        <p:nvSpPr>
          <p:cNvPr id="6" name="Заголовок 5"/>
          <p:cNvSpPr/>
          <p:nvPr>
            <p:ph type="title" idx="9"/>
          </p:nvPr>
        </p:nvSpPr>
        <p:spPr>
          <a:xfrm>
            <a:off x="755560" y="843805"/>
            <a:ext cx="7704000" cy="572700"/>
          </a:xfrm>
        </p:spPr>
        <p:txBody>
          <a:bodyPr/>
          <a:p>
            <a:r>
              <a:rPr lang="ru-RU" altLang="en-US"/>
              <a:t>    </a:t>
            </a:r>
            <a:endParaRPr lang="ru-RU" altLang="en-US"/>
          </a:p>
        </p:txBody>
      </p:sp>
      <p:sp>
        <p:nvSpPr>
          <p:cNvPr id="7" name="Заголовок 6"/>
          <p:cNvSpPr/>
          <p:nvPr>
            <p:ph type="title" idx="14"/>
          </p:nvPr>
        </p:nvSpPr>
        <p:spPr>
          <a:xfrm>
            <a:off x="755560" y="987950"/>
            <a:ext cx="7704000" cy="572700"/>
          </a:xfrm>
        </p:spPr>
        <p:txBody>
          <a:bodyPr/>
          <a:p>
            <a:r>
              <a:rPr lang="ru-RU" altLang="en-US"/>
              <a:t>  </a:t>
            </a:r>
            <a:endParaRPr lang="ru-RU" altLang="en-US"/>
          </a:p>
        </p:txBody>
      </p:sp>
      <p:sp>
        <p:nvSpPr>
          <p:cNvPr id="508" name="Google Shape;508;p34"/>
          <p:cNvSpPr txBox="1"/>
          <p:nvPr>
            <p:ph type="subTitle" idx="15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</a:t>
            </a:r>
            <a:endParaRPr lang="ru-RU" altLang="en-GB"/>
          </a:p>
        </p:txBody>
      </p:sp>
      <p:sp>
        <p:nvSpPr>
          <p:cNvPr id="8" name="Прямоугольник 7"/>
          <p:cNvSpPr/>
          <p:nvPr/>
        </p:nvSpPr>
        <p:spPr>
          <a:xfrm>
            <a:off x="467360" y="327660"/>
            <a:ext cx="806513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594360" y="466725"/>
            <a:ext cx="806513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39115" y="529590"/>
            <a:ext cx="806513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507" name="Google Shape;507;p34"/>
          <p:cNvSpPr txBox="1"/>
          <p:nvPr>
            <p:ph type="subTitle" idx="13"/>
          </p:nvPr>
        </p:nvSpPr>
        <p:spPr>
          <a:xfrm>
            <a:off x="5652205" y="1131863"/>
            <a:ext cx="31371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800" b="1">
                <a:solidFill>
                  <a:srgbClr val="FF0000"/>
                </a:solidFill>
              </a:rPr>
              <a:t>КАТЕГОРИЧЕСКИ ЗАПРЕЩАЕТСЯ</a:t>
            </a:r>
            <a:r>
              <a:rPr lang="ru-RU" altLang="en-GB" sz="1800"/>
              <a:t> купание на водных объектах, оборудованных предупреждающими аншлагами</a:t>
            </a:r>
            <a:r>
              <a:rPr lang="ru-RU" altLang="en-GB" sz="1800" b="1"/>
              <a:t> «КУПАНИЕ ЗАПРЕЩЕНО!»</a:t>
            </a:r>
            <a:endParaRPr lang="ru-RU" altLang="en-GB" sz="18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altLang="en-GB"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800"/>
              <a:t>Помните! Только неукоснительное соблюдение мер безопасного поведения на воде может предупредить беду. </a:t>
            </a:r>
            <a:endParaRPr lang="ru-RU" altLang="en-GB" sz="1800"/>
          </a:p>
        </p:txBody>
      </p:sp>
      <p:pic>
        <p:nvPicPr>
          <p:cNvPr id="1" name="Замещающая рамка рисунка 0"/>
          <p:cNvPicPr>
            <a:picLocks noChangeAspect="1"/>
          </p:cNvPicPr>
          <p:nvPr>
            <p:ph type="pic" idx="16"/>
          </p:nvPr>
        </p:nvPicPr>
        <p:blipFill>
          <a:blip r:embed="rId1"/>
          <a:stretch>
            <a:fillRect/>
          </a:stretch>
        </p:blipFill>
        <p:spPr>
          <a:xfrm>
            <a:off x="1835150" y="-164465"/>
            <a:ext cx="3573145" cy="1836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/>
          <p:nvPr>
            <p:ph type="title"/>
          </p:nvPr>
        </p:nvSpPr>
        <p:spPr/>
        <p:txBody>
          <a:bodyPr/>
          <a:p>
            <a:r>
              <a:rPr lang="ru-RU" altLang="en-US"/>
              <a:t>  </a:t>
            </a:r>
            <a:endParaRPr lang="ru-RU" altLang="en-US"/>
          </a:p>
        </p:txBody>
      </p:sp>
      <p:sp>
        <p:nvSpPr>
          <p:cNvPr id="3" name="Замещающий текст 2"/>
          <p:cNvSpPr/>
          <p:nvPr>
            <p:ph type="body" idx="1"/>
          </p:nvPr>
        </p:nvSpPr>
        <p:spPr/>
        <p:txBody>
          <a:bodyPr/>
          <a:p>
            <a:pPr marL="152400" indent="0">
              <a:buNone/>
            </a:pPr>
            <a:r>
              <a:rPr lang="ru-RU" altLang="en-US"/>
              <a:t>  </a:t>
            </a:r>
            <a:endParaRPr lang="ru-RU" altLang="en-US"/>
          </a:p>
        </p:txBody>
      </p:sp>
      <p:pic>
        <p:nvPicPr>
          <p:cNvPr id="13" name="Изображение 13" descr="обж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1403350" y="0"/>
            <a:ext cx="6504305" cy="4878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1"/>
          <p:cNvSpPr txBox="1"/>
          <p:nvPr>
            <p:ph type="title"/>
          </p:nvPr>
        </p:nvSpPr>
        <p:spPr>
          <a:xfrm>
            <a:off x="3564160" y="554880"/>
            <a:ext cx="483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Купание в водоеме.</a:t>
            </a:r>
            <a:endParaRPr lang="en-GB"/>
          </a:p>
        </p:txBody>
      </p:sp>
      <p:sp>
        <p:nvSpPr>
          <p:cNvPr id="469" name="Google Shape;469;p31"/>
          <p:cNvSpPr txBox="1"/>
          <p:nvPr>
            <p:ph type="body" idx="1"/>
          </p:nvPr>
        </p:nvSpPr>
        <p:spPr>
          <a:xfrm>
            <a:off x="3564255" y="1491615"/>
            <a:ext cx="5365750" cy="29648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Продолжительность и благоприятные условия для купания</a:t>
            </a:r>
            <a:endParaRPr lang="en-GB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Продолжительность купания зависит от температуры воздуха и воды, от влажности воздуха и силы ветра. Наиболее благоприятные условия купания - ясная безветренная погода, температура воздуха +25 и более градусов.</a:t>
            </a: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Место для купания</a:t>
            </a:r>
            <a:endParaRPr lang="en-GB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Существенное значение имеет и место купания. На официально допущенном к эксплуатации пляже отдых и купание безопаснее всего, поскольку на пляже несут дежурство спасатели и медицинские работники. Находясь в походе или отдыхая на «диком» водоеме, не забывайте об опасностях, которые таит вода. Не купайтесь и не ныряйте в незнакомом месте, не заплывайте далеко.</a:t>
            </a:r>
            <a:endParaRPr lang="en-GB"/>
          </a:p>
        </p:txBody>
      </p:sp>
      <p:pic>
        <p:nvPicPr>
          <p:cNvPr id="470" name="Google Shape;470;p31"/>
          <p:cNvPicPr preferRelativeResize="0"/>
          <p:nvPr>
            <p:ph type="pic" idx="2"/>
          </p:nvPr>
        </p:nvPicPr>
        <p:blipFill rotWithShape="1">
          <a:blip r:embed="rId1"/>
          <a:srcRect l="25285" r="25280"/>
          <a:stretch>
            <a:fillRect/>
          </a:stretch>
        </p:blipFill>
        <p:spPr>
          <a:xfrm>
            <a:off x="715107" y="1017725"/>
            <a:ext cx="2514300" cy="3390000"/>
          </a:xfrm>
          <a:prstGeom prst="roundRect">
            <a:avLst>
              <a:gd name="adj" fmla="val 16667"/>
            </a:avLst>
          </a:prstGeom>
        </p:spPr>
      </p:pic>
      <p:sp>
        <p:nvSpPr>
          <p:cNvPr id="471" name="Google Shape;471;p31"/>
          <p:cNvSpPr/>
          <p:nvPr/>
        </p:nvSpPr>
        <p:spPr>
          <a:xfrm>
            <a:off x="2274355" y="3945181"/>
            <a:ext cx="805500" cy="805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0"/>
          <p:cNvSpPr txBox="1"/>
          <p:nvPr>
            <p:ph type="title"/>
          </p:nvPr>
        </p:nvSpPr>
        <p:spPr>
          <a:xfrm>
            <a:off x="251370" y="-1645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Требования безопасности</a:t>
            </a:r>
            <a:endParaRPr lang="en-GB"/>
          </a:p>
        </p:txBody>
      </p:sp>
      <p:sp>
        <p:nvSpPr>
          <p:cNvPr id="450" name="Google Shape;450;p30"/>
          <p:cNvSpPr txBox="1"/>
          <p:nvPr>
            <p:ph type="title" idx="2"/>
          </p:nvPr>
        </p:nvSpPr>
        <p:spPr>
          <a:xfrm>
            <a:off x="140505" y="771483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01</a:t>
            </a:r>
            <a:endParaRPr lang="en-GB"/>
          </a:p>
        </p:txBody>
      </p:sp>
      <p:sp>
        <p:nvSpPr>
          <p:cNvPr id="451" name="Google Shape;451;p30"/>
          <p:cNvSpPr txBox="1"/>
          <p:nvPr>
            <p:ph type="subTitle" idx="1"/>
          </p:nvPr>
        </p:nvSpPr>
        <p:spPr>
          <a:xfrm>
            <a:off x="828040" y="627380"/>
            <a:ext cx="4775835" cy="447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При появлении усталости спокойно плывите к берегу</a:t>
            </a:r>
            <a:r>
              <a:rPr lang="en-GB"/>
              <a:t>.</a:t>
            </a:r>
            <a:endParaRPr lang="en-GB"/>
          </a:p>
        </p:txBody>
      </p:sp>
      <p:sp>
        <p:nvSpPr>
          <p:cNvPr id="452" name="Google Shape;452;p30"/>
          <p:cNvSpPr txBox="1"/>
          <p:nvPr>
            <p:ph type="title" idx="3"/>
          </p:nvPr>
        </p:nvSpPr>
        <p:spPr>
          <a:xfrm>
            <a:off x="134155" y="1234958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02</a:t>
            </a:r>
            <a:endParaRPr lang="en-GB"/>
          </a:p>
        </p:txBody>
      </p:sp>
      <p:sp>
        <p:nvSpPr>
          <p:cNvPr id="453" name="Google Shape;453;p30"/>
          <p:cNvSpPr txBox="1"/>
          <p:nvPr>
            <p:ph type="subTitle" idx="4"/>
          </p:nvPr>
        </p:nvSpPr>
        <p:spPr>
          <a:xfrm>
            <a:off x="828040" y="1120775"/>
            <a:ext cx="6762750" cy="447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При появлении судорог, не теряйтесь, старайтесь удержаться на воде и зовите на помощь.</a:t>
            </a:r>
            <a:endParaRPr lang="en-GB" sz="1200"/>
          </a:p>
        </p:txBody>
      </p:sp>
      <p:sp>
        <p:nvSpPr>
          <p:cNvPr id="454" name="Google Shape;454;p30"/>
          <p:cNvSpPr txBox="1"/>
          <p:nvPr>
            <p:ph type="title" idx="5"/>
          </p:nvPr>
        </p:nvSpPr>
        <p:spPr>
          <a:xfrm>
            <a:off x="153205" y="1743518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03</a:t>
            </a:r>
            <a:endParaRPr lang="en-GB"/>
          </a:p>
        </p:txBody>
      </p:sp>
      <p:sp>
        <p:nvSpPr>
          <p:cNvPr id="455" name="Google Shape;455;p30"/>
          <p:cNvSpPr txBox="1"/>
          <p:nvPr>
            <p:ph type="subTitle" idx="6"/>
          </p:nvPr>
        </p:nvSpPr>
        <p:spPr>
          <a:xfrm>
            <a:off x="828040" y="1614170"/>
            <a:ext cx="6060440" cy="447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При оказании вам помощи не хватайтесь за спасающего, а старайтесь помочь ему своими действиями.</a:t>
            </a:r>
            <a:endParaRPr lang="en-GB" sz="1200"/>
          </a:p>
        </p:txBody>
      </p:sp>
      <p:sp>
        <p:nvSpPr>
          <p:cNvPr id="456" name="Google Shape;456;p30"/>
          <p:cNvSpPr txBox="1"/>
          <p:nvPr>
            <p:ph type="title" idx="7"/>
          </p:nvPr>
        </p:nvSpPr>
        <p:spPr>
          <a:xfrm>
            <a:off x="153205" y="2211438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04</a:t>
            </a:r>
            <a:endParaRPr lang="en-GB"/>
          </a:p>
        </p:txBody>
      </p:sp>
      <p:sp>
        <p:nvSpPr>
          <p:cNvPr id="457" name="Google Shape;457;p30"/>
          <p:cNvSpPr txBox="1"/>
          <p:nvPr>
            <p:ph type="subTitle" idx="8"/>
          </p:nvPr>
        </p:nvSpPr>
        <p:spPr>
          <a:xfrm>
            <a:off x="850265" y="2227580"/>
            <a:ext cx="6015990" cy="447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Взрослые должны ознакомить детей с правилами безопасности на водных объектах, прежде чем дети отправятся в лагеря, туристические походы, пикники.</a:t>
            </a:r>
            <a:endParaRPr lang="en-GB" sz="1200"/>
          </a:p>
        </p:txBody>
      </p:sp>
      <p:sp>
        <p:nvSpPr>
          <p:cNvPr id="458" name="Google Shape;458;p30"/>
          <p:cNvSpPr txBox="1"/>
          <p:nvPr>
            <p:ph type="title" idx="9"/>
          </p:nvPr>
        </p:nvSpPr>
        <p:spPr>
          <a:xfrm>
            <a:off x="140505" y="2716188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05</a:t>
            </a:r>
            <a:endParaRPr lang="en-GB"/>
          </a:p>
        </p:txBody>
      </p:sp>
      <p:sp>
        <p:nvSpPr>
          <p:cNvPr id="459" name="Google Shape;459;p30"/>
          <p:cNvSpPr txBox="1"/>
          <p:nvPr>
            <p:ph type="subTitle" idx="13"/>
          </p:nvPr>
        </p:nvSpPr>
        <p:spPr>
          <a:xfrm>
            <a:off x="827405" y="2808605"/>
            <a:ext cx="6337300" cy="82169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Перед купанием в незнакомых местах обследуйте дно. Входите в воду осторожно, медленно, когда вода дойдет вам до пояса, остановитесь и быстро окунитесь. Никогда не плавайте в одиночестве, особенно, если не уверены в</a:t>
            </a:r>
            <a:r>
              <a:rPr lang="en-US" altLang="en-GB" sz="1200"/>
              <a:t> </a:t>
            </a:r>
            <a:r>
              <a:rPr lang="en-GB" sz="1200"/>
              <a:t>своих силах. Не подавайте ложных сигналов бедствия.</a:t>
            </a:r>
            <a:endParaRPr lang="en-GB" sz="1200"/>
          </a:p>
        </p:txBody>
      </p:sp>
      <p:sp>
        <p:nvSpPr>
          <p:cNvPr id="460" name="Google Shape;460;p30"/>
          <p:cNvSpPr txBox="1"/>
          <p:nvPr>
            <p:ph type="title" idx="14"/>
          </p:nvPr>
        </p:nvSpPr>
        <p:spPr>
          <a:xfrm>
            <a:off x="153205" y="3594953"/>
            <a:ext cx="774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06</a:t>
            </a:r>
            <a:endParaRPr lang="en-GB"/>
          </a:p>
        </p:txBody>
      </p:sp>
      <p:sp>
        <p:nvSpPr>
          <p:cNvPr id="461" name="Google Shape;461;p30"/>
          <p:cNvSpPr txBox="1"/>
          <p:nvPr>
            <p:ph type="subTitle" idx="15"/>
          </p:nvPr>
        </p:nvSpPr>
        <p:spPr>
          <a:xfrm>
            <a:off x="755650" y="3651250"/>
            <a:ext cx="5589905" cy="447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При преодолении водоёмов на лодках несовершеннолетние должны быть в спасательных средствах.</a:t>
            </a:r>
            <a:endParaRPr lang="en-GB" sz="1200"/>
          </a:p>
        </p:txBody>
      </p:sp>
      <p:pic>
        <p:nvPicPr>
          <p:cNvPr id="462" name="Google Shape;462;p30"/>
          <p:cNvPicPr preferRelativeResize="0"/>
          <p:nvPr>
            <p:ph type="pic" idx="16"/>
          </p:nvPr>
        </p:nvPicPr>
        <p:blipFill rotWithShape="1">
          <a:blip r:embed="rId1"/>
          <a:srcRect l="25285" r="25280"/>
          <a:stretch>
            <a:fillRect/>
          </a:stretch>
        </p:blipFill>
        <p:spPr>
          <a:xfrm>
            <a:off x="7380432" y="1491810"/>
            <a:ext cx="2514300" cy="3390000"/>
          </a:xfrm>
          <a:prstGeom prst="roundRect">
            <a:avLst>
              <a:gd name="adj" fmla="val 16667"/>
            </a:avLst>
          </a:prstGeom>
        </p:spPr>
      </p:pic>
      <p:sp>
        <p:nvSpPr>
          <p:cNvPr id="463" name="Google Shape;463;p30"/>
          <p:cNvSpPr/>
          <p:nvPr/>
        </p:nvSpPr>
        <p:spPr>
          <a:xfrm>
            <a:off x="7812162" y="325540"/>
            <a:ext cx="805500" cy="805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7965" y="4083685"/>
            <a:ext cx="153733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ru-RU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charset="0"/>
                <a:cs typeface="Cambria" panose="02040503050406030204" charset="0"/>
              </a:rPr>
              <a:t>07</a:t>
            </a:r>
            <a:endParaRPr lang="en-US" altLang="ru-RU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charset="0"/>
              <a:cs typeface="Cambria" panose="020405030504060302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115695" y="4098925"/>
            <a:ext cx="5451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1200" b="1"/>
              <a:t>8.Попав в быстрое течение, не следует бороться против него, необходимо не нарушая дыхания плыть по течению к берегу</a:t>
            </a:r>
            <a:endParaRPr lang="ru-RU" altLang="en-US" sz="12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2"/>
          <p:cNvSpPr txBox="1"/>
          <p:nvPr>
            <p:ph type="title"/>
          </p:nvPr>
        </p:nvSpPr>
        <p:spPr>
          <a:xfrm>
            <a:off x="905510" y="51435"/>
            <a:ext cx="3873500" cy="9385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/>
              <a:t>Уставший пловец должен помнить, что лучшим способом для отдыха на воде является положение «лежа на спине».</a:t>
            </a:r>
            <a:endParaRPr lang="en-GB" sz="1400"/>
          </a:p>
        </p:txBody>
      </p:sp>
      <p:sp>
        <p:nvSpPr>
          <p:cNvPr id="477" name="Google Shape;477;p32"/>
          <p:cNvSpPr txBox="1"/>
          <p:nvPr>
            <p:ph type="title" idx="2"/>
          </p:nvPr>
        </p:nvSpPr>
        <p:spPr>
          <a:xfrm>
            <a:off x="-180975" y="51435"/>
            <a:ext cx="1086485" cy="10280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+mj-lt"/>
                <a:cs typeface="+mj-lt"/>
              </a:rPr>
              <a:t>0</a:t>
            </a:r>
            <a:r>
              <a:rPr lang="en-US" altLang="en-GB">
                <a:latin typeface="+mj-lt"/>
                <a:cs typeface="+mj-lt"/>
              </a:rPr>
              <a:t>8</a:t>
            </a:r>
            <a:endParaRPr lang="en-US" altLang="en-GB">
              <a:latin typeface="+mj-lt"/>
              <a:cs typeface="+mj-lt"/>
            </a:endParaRPr>
          </a:p>
        </p:txBody>
      </p:sp>
      <p:pic>
        <p:nvPicPr>
          <p:cNvPr id="478" name="Google Shape;478;p32"/>
          <p:cNvPicPr preferRelativeResize="0"/>
          <p:nvPr>
            <p:ph type="pic" idx="3"/>
          </p:nvPr>
        </p:nvPicPr>
        <p:blipFill rotWithShape="1">
          <a:blip r:embed="rId1"/>
          <a:srcRect l="23733" t="6138" r="29867"/>
          <a:stretch>
            <a:fillRect/>
          </a:stretch>
        </p:blipFill>
        <p:spPr>
          <a:xfrm>
            <a:off x="5662757" y="1129225"/>
            <a:ext cx="2514300" cy="3390000"/>
          </a:xfrm>
          <a:prstGeom prst="roundRect">
            <a:avLst>
              <a:gd name="adj" fmla="val 16667"/>
            </a:avLst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79070" y="1347470"/>
            <a:ext cx="2587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 sz="4000" b="1"/>
              <a:t>09</a:t>
            </a:r>
            <a:endParaRPr lang="en-US" altLang="ru-RU" sz="4000" b="1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187450" y="1491615"/>
            <a:ext cx="339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/>
              <a:t>9.Необходимо уметь не только плавать, но и отдыхать на воде.</a:t>
            </a:r>
            <a:endParaRPr lang="ru-RU" altLang="en-US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36"/>
          <p:cNvSpPr txBox="1"/>
          <p:nvPr>
            <p:ph type="subTitle" idx="14"/>
          </p:nvPr>
        </p:nvSpPr>
        <p:spPr>
          <a:xfrm>
            <a:off x="3200115" y="2067627"/>
            <a:ext cx="25266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5</a:t>
            </a:r>
            <a:endParaRPr lang="en-US" altLang="en-GB"/>
          </a:p>
        </p:txBody>
      </p:sp>
      <p:sp>
        <p:nvSpPr>
          <p:cNvPr id="539" name="Google Shape;539;p36"/>
          <p:cNvSpPr txBox="1"/>
          <p:nvPr>
            <p:ph type="subTitle" idx="13"/>
          </p:nvPr>
        </p:nvSpPr>
        <p:spPr>
          <a:xfrm>
            <a:off x="323777" y="2067627"/>
            <a:ext cx="25266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4</a:t>
            </a:r>
            <a:endParaRPr lang="en-US" altLang="en-GB"/>
          </a:p>
        </p:txBody>
      </p:sp>
      <p:sp>
        <p:nvSpPr>
          <p:cNvPr id="540" name="Google Shape;540;p36"/>
          <p:cNvSpPr txBox="1"/>
          <p:nvPr>
            <p:ph type="subTitle" idx="15"/>
          </p:nvPr>
        </p:nvSpPr>
        <p:spPr>
          <a:xfrm>
            <a:off x="6012018" y="2022542"/>
            <a:ext cx="25266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6</a:t>
            </a:r>
            <a:endParaRPr lang="en-US" altLang="en-GB"/>
          </a:p>
        </p:txBody>
      </p:sp>
      <p:sp>
        <p:nvSpPr>
          <p:cNvPr id="541" name="Google Shape;541;p36"/>
          <p:cNvSpPr txBox="1"/>
          <p:nvPr>
            <p:ph type="subTitle" idx="7"/>
          </p:nvPr>
        </p:nvSpPr>
        <p:spPr>
          <a:xfrm>
            <a:off x="323777" y="555125"/>
            <a:ext cx="25266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1</a:t>
            </a:r>
            <a:endParaRPr lang="en-US" altLang="en-GB"/>
          </a:p>
        </p:txBody>
      </p:sp>
      <p:sp>
        <p:nvSpPr>
          <p:cNvPr id="542" name="Google Shape;542;p36"/>
          <p:cNvSpPr txBox="1"/>
          <p:nvPr>
            <p:ph type="subTitle" idx="8"/>
          </p:nvPr>
        </p:nvSpPr>
        <p:spPr>
          <a:xfrm>
            <a:off x="3200750" y="843415"/>
            <a:ext cx="25266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2</a:t>
            </a:r>
            <a:endParaRPr lang="en-US" altLang="en-GB"/>
          </a:p>
        </p:txBody>
      </p:sp>
      <p:sp>
        <p:nvSpPr>
          <p:cNvPr id="543" name="Google Shape;543;p36"/>
          <p:cNvSpPr txBox="1"/>
          <p:nvPr>
            <p:ph type="subTitle" idx="9"/>
          </p:nvPr>
        </p:nvSpPr>
        <p:spPr>
          <a:xfrm>
            <a:off x="5652308" y="555125"/>
            <a:ext cx="2527200" cy="5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3</a:t>
            </a:r>
            <a:endParaRPr lang="en-US" altLang="en-GB"/>
          </a:p>
        </p:txBody>
      </p:sp>
      <p:sp>
        <p:nvSpPr>
          <p:cNvPr id="544" name="Google Shape;544;p36"/>
          <p:cNvSpPr txBox="1"/>
          <p:nvPr>
            <p:ph type="title"/>
          </p:nvPr>
        </p:nvSpPr>
        <p:spPr>
          <a:xfrm>
            <a:off x="612050" y="-9282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/>
              <a:t>ПАМЯТКА «ПРАВИЛА ПОВЕДЕНИЯ НА ВОДЕ»</a:t>
            </a:r>
            <a:endParaRPr lang="en-GB" sz="2800"/>
          </a:p>
        </p:txBody>
      </p:sp>
      <p:sp>
        <p:nvSpPr>
          <p:cNvPr id="545" name="Google Shape;545;p36"/>
          <p:cNvSpPr txBox="1"/>
          <p:nvPr>
            <p:ph type="subTitle" idx="1"/>
          </p:nvPr>
        </p:nvSpPr>
        <p:spPr>
          <a:xfrm>
            <a:off x="395532" y="849395"/>
            <a:ext cx="25266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Перед купанием надо отдохнуть, в воду входить быстро, но только на мелководье.</a:t>
            </a:r>
            <a:endParaRPr lang="en-GB"/>
          </a:p>
        </p:txBody>
      </p:sp>
      <p:sp>
        <p:nvSpPr>
          <p:cNvPr id="546" name="Google Shape;546;p36"/>
          <p:cNvSpPr txBox="1"/>
          <p:nvPr>
            <p:ph type="subTitle" idx="4"/>
          </p:nvPr>
        </p:nvSpPr>
        <p:spPr>
          <a:xfrm>
            <a:off x="395532" y="2427775"/>
            <a:ext cx="25266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Продолжительность купания не должна превышать 15 — 20 минут.</a:t>
            </a:r>
            <a:endParaRPr lang="en-GB"/>
          </a:p>
        </p:txBody>
      </p:sp>
      <p:sp>
        <p:nvSpPr>
          <p:cNvPr id="547" name="Google Shape;547;p36"/>
          <p:cNvSpPr txBox="1"/>
          <p:nvPr>
            <p:ph type="subTitle" idx="5"/>
          </p:nvPr>
        </p:nvSpPr>
        <p:spPr>
          <a:xfrm>
            <a:off x="3203925" y="2442380"/>
            <a:ext cx="25266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Длительное пребывания в воде может привести к сильному переохлаждению тела и опасным для жизни судорогам</a:t>
            </a:r>
            <a:endParaRPr lang="en-GB"/>
          </a:p>
        </p:txBody>
      </p:sp>
      <p:sp>
        <p:nvSpPr>
          <p:cNvPr id="548" name="Google Shape;548;p36"/>
          <p:cNvSpPr txBox="1"/>
          <p:nvPr>
            <p:ph type="subTitle" idx="2"/>
          </p:nvPr>
        </p:nvSpPr>
        <p:spPr>
          <a:xfrm>
            <a:off x="3308700" y="1265955"/>
            <a:ext cx="25266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Во время купания нельзя стоять без движения.</a:t>
            </a:r>
            <a:endParaRPr lang="en-GB"/>
          </a:p>
        </p:txBody>
      </p:sp>
      <p:sp>
        <p:nvSpPr>
          <p:cNvPr id="549" name="Google Shape;549;p36"/>
          <p:cNvSpPr txBox="1"/>
          <p:nvPr>
            <p:ph type="subTitle" idx="3"/>
          </p:nvPr>
        </p:nvSpPr>
        <p:spPr>
          <a:xfrm>
            <a:off x="5788833" y="849395"/>
            <a:ext cx="25272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Не рекомендуется купаться при температуре воды ниже 17 – 19С и температуре воздуха ниже 21 – 23 С.</a:t>
            </a:r>
            <a:endParaRPr lang="en-GB"/>
          </a:p>
        </p:txBody>
      </p:sp>
      <p:sp>
        <p:nvSpPr>
          <p:cNvPr id="550" name="Google Shape;550;p36"/>
          <p:cNvSpPr txBox="1"/>
          <p:nvPr>
            <p:ph type="subTitle" idx="6"/>
          </p:nvPr>
        </p:nvSpPr>
        <p:spPr>
          <a:xfrm>
            <a:off x="6004733" y="2499530"/>
            <a:ext cx="2527200" cy="1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.Купание ночью запрещено.</a:t>
            </a:r>
            <a:endParaRPr lang="en-GB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284345" y="3507740"/>
            <a:ext cx="513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 sz="2400" b="1"/>
              <a:t>7</a:t>
            </a:r>
            <a:endParaRPr lang="en-US" altLang="ru-RU" sz="2400" b="1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771775" y="4005580"/>
            <a:ext cx="391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1200"/>
              <a:t>Время купания определяется по местным условиям, но не ранее чем за 2 часа до приема пищи.</a:t>
            </a:r>
            <a:endParaRPr lang="ru-RU" altLang="en-US"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/>
          <p:nvPr>
            <p:ph type="title"/>
          </p:nvPr>
        </p:nvSpPr>
        <p:spPr>
          <a:xfrm>
            <a:off x="1504315" y="445135"/>
            <a:ext cx="6924675" cy="572770"/>
          </a:xfrm>
        </p:spPr>
        <p:txBody>
          <a:bodyPr/>
          <a:p>
            <a:r>
              <a:rPr lang="ru-RU" altLang="en-US" sz="2400"/>
              <a:t>Правила безопасного поведения на воде</a:t>
            </a:r>
            <a:r>
              <a:rPr lang="ru-RU" altLang="en-US"/>
              <a:t>.</a:t>
            </a:r>
            <a:endParaRPr lang="ru-RU" altLang="en-US"/>
          </a:p>
        </p:txBody>
      </p:sp>
      <p:sp>
        <p:nvSpPr>
          <p:cNvPr id="3" name="Замещающий текст 2"/>
          <p:cNvSpPr/>
          <p:nvPr>
            <p:ph type="body" idx="1"/>
          </p:nvPr>
        </p:nvSpPr>
        <p:spPr>
          <a:xfrm>
            <a:off x="2411730" y="1017905"/>
            <a:ext cx="5940425" cy="3398520"/>
          </a:xfrm>
        </p:spPr>
        <p:txBody>
          <a:bodyPr/>
          <a:p>
            <a:r>
              <a:rPr lang="ru-RU" altLang="en-US" sz="1600"/>
              <a:t>1.Если что-то произошло в воде, никогда не пугайтесь и не кричите. Во время крика в легкие может попасть вода, а это как раз и есть самая большая опасность.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2.Не плавайте в одиночку: в случае опасности товарищ поможет тебе.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3.Не следует плавать сразу после еды.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4.Не плавайте в незнакомом месте без взрослых.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5.Не ныряйте в незнакомом месте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6.Не плавайте в очень холодной воде.</a:t>
            </a:r>
            <a:endParaRPr lang="ru-RU" altLang="en-US" sz="1600"/>
          </a:p>
          <a:p>
            <a:endParaRPr lang="ru-RU" altLang="en-US" sz="1600"/>
          </a:p>
          <a:p>
            <a:r>
              <a:rPr lang="ru-RU" altLang="en-US" sz="1600"/>
              <a:t>7.Не плавайте в грязной воде.</a:t>
            </a:r>
            <a:endParaRPr lang="ru-RU" altLang="en-US" sz="1600"/>
          </a:p>
        </p:txBody>
      </p:sp>
      <p:pic>
        <p:nvPicPr>
          <p:cNvPr id="5" name="Замещающая рамка рисунка 4" descr="Скачать 800x1420 река, германия, тропика, пейзаж, hessen lich, hdr, природа обои, картинки iphone se_5s_5c_5 for parallax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539750" y="1203325"/>
            <a:ext cx="1910080" cy="33896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3"/>
          <p:cNvSpPr txBox="1"/>
          <p:nvPr>
            <p:ph type="title"/>
          </p:nvPr>
        </p:nvSpPr>
        <p:spPr>
          <a:xfrm>
            <a:off x="611415" y="-9218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/>
              <a:t>ВЫ УВИДЕЛИ ТОНУЩЕГО ЧЕЛОВЕКА:</a:t>
            </a:r>
            <a:endParaRPr lang="en-GB" sz="2800"/>
          </a:p>
        </p:txBody>
      </p:sp>
      <p:sp>
        <p:nvSpPr>
          <p:cNvPr id="485" name="Google Shape;485;p33"/>
          <p:cNvSpPr txBox="1"/>
          <p:nvPr>
            <p:ph type="subTitle" idx="3"/>
          </p:nvPr>
        </p:nvSpPr>
        <p:spPr>
          <a:xfrm>
            <a:off x="1145502" y="3066200"/>
            <a:ext cx="3036300" cy="14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                    </a:t>
            </a:r>
            <a:endParaRPr lang="ru-RU" altLang="en-GB"/>
          </a:p>
        </p:txBody>
      </p:sp>
      <p:sp>
        <p:nvSpPr>
          <p:cNvPr id="486" name="Google Shape;486;p33"/>
          <p:cNvSpPr txBox="1"/>
          <p:nvPr>
            <p:ph type="subTitle" idx="1"/>
          </p:nvPr>
        </p:nvSpPr>
        <p:spPr>
          <a:xfrm>
            <a:off x="611505" y="3291840"/>
            <a:ext cx="3203575" cy="828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400"/>
              <a:t>1</a:t>
            </a:r>
            <a:r>
              <a:rPr lang="en-GB" sz="1200"/>
              <a:t>Привлеките внимание окружающих громким криком «Человек тонет!», вызовите «Скорую помощь» и, скинув одежду и обувь, доплывите до утопающего;</a:t>
            </a:r>
            <a:endParaRPr 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/>
              <a:t></a:t>
            </a:r>
            <a:r>
              <a:rPr lang="ru-RU" altLang="en-GB" sz="1400"/>
              <a:t>2</a:t>
            </a:r>
            <a:r>
              <a:rPr lang="ru-RU" altLang="en-GB" sz="1200"/>
              <a:t>   </a:t>
            </a:r>
            <a:r>
              <a:rPr lang="en-GB" sz="1200"/>
              <a:t>Спасательный круг, резиновую камеру или надувной матрас кидайте в воду по возможности ближе к утопающему;</a:t>
            </a:r>
            <a:endParaRPr 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</a:t>
            </a:r>
            <a:r>
              <a:rPr lang="ru-RU" altLang="en-GB" sz="1400"/>
              <a:t>3  </a:t>
            </a:r>
            <a:r>
              <a:rPr lang="en-GB" sz="1200"/>
              <a:t>Если человек находится в воде вертикально или лежит на животе, подплывите к нему сзади и за волосы (либо, просунув руку под подбородок) приподнимите ему голову, перевернув на спину, чтобы лицо находилось над водой;</a:t>
            </a:r>
            <a:endParaRPr 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/>
              <a:t></a:t>
            </a:r>
            <a:r>
              <a:rPr lang="ru-RU" altLang="en-GB" sz="1400"/>
              <a:t>4</a:t>
            </a:r>
            <a:r>
              <a:rPr lang="ru-RU" altLang="en-GB" sz="1200"/>
              <a:t>  </a:t>
            </a:r>
            <a:r>
              <a:rPr lang="en-GB" sz="1200"/>
              <a:t>Если человек лежит на спине, подплывайте со стороны головы;</a:t>
            </a:r>
            <a:endParaRPr lang="en-GB" sz="1200"/>
          </a:p>
        </p:txBody>
      </p:sp>
      <p:sp>
        <p:nvSpPr>
          <p:cNvPr id="487" name="Google Shape;487;p33"/>
          <p:cNvSpPr txBox="1"/>
          <p:nvPr>
            <p:ph type="subTitle" idx="2"/>
          </p:nvPr>
        </p:nvSpPr>
        <p:spPr>
          <a:xfrm>
            <a:off x="5279063" y="3723500"/>
            <a:ext cx="3036300" cy="82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400"/>
              <a:t>5</a:t>
            </a:r>
            <a:r>
              <a:rPr lang="ru-RU" altLang="en-GB" sz="1200"/>
              <a:t>  Не давайте утопающему схватить вас за руку или за шею — поднырните под него и слегка ударьте снизу по подбородку, развернув спиной к себе;</a:t>
            </a:r>
            <a:endParaRPr lang="ru-RU" alt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200"/>
              <a:t></a:t>
            </a:r>
            <a:r>
              <a:rPr lang="ru-RU" altLang="en-GB" sz="1400"/>
              <a:t>6  </a:t>
            </a:r>
            <a:r>
              <a:rPr lang="ru-RU" altLang="en-GB" sz="1200"/>
              <a:t>При погружении человека на дно оглянитесь вокруг, запомните ориентиры на берегу, чтобы течение не отнесло вас от места погружения, затем начинайте под водой искать утонувшего;</a:t>
            </a:r>
            <a:endParaRPr lang="ru-RU" alt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200"/>
              <a:t></a:t>
            </a:r>
            <a:r>
              <a:rPr lang="ru-RU" altLang="en-GB" sz="1400"/>
              <a:t>7  </a:t>
            </a:r>
            <a:r>
              <a:rPr lang="ru-RU" altLang="en-GB" sz="1200"/>
              <a:t>При обнаружении тела возьмите его за волосы и, резко оттолкнувшись от дна, всплывайте на поверхность;</a:t>
            </a:r>
            <a:endParaRPr lang="ru-RU" alt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200"/>
              <a:t></a:t>
            </a:r>
            <a:r>
              <a:rPr lang="ru-RU" altLang="en-GB" sz="1400"/>
              <a:t>8  </a:t>
            </a:r>
            <a:r>
              <a:rPr lang="ru-RU" altLang="en-GB" sz="1200"/>
              <a:t>Если утонувший не дышит, прямо в воде сделайте ему несколько вдохов «изо рта в рот» и, подхватив его одной рукой за подбородок, плывите к берегу.</a:t>
            </a:r>
            <a:endParaRPr lang="ru-RU" altLang="en-GB"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altLang="en-GB" sz="1200"/>
          </a:p>
        </p:txBody>
      </p:sp>
      <p:sp>
        <p:nvSpPr>
          <p:cNvPr id="488" name="Google Shape;488;p33"/>
          <p:cNvSpPr txBox="1"/>
          <p:nvPr>
            <p:ph type="subTitle" idx="4"/>
          </p:nvPr>
        </p:nvSpPr>
        <p:spPr>
          <a:xfrm>
            <a:off x="5076498" y="3579915"/>
            <a:ext cx="3036300" cy="14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                </a:t>
            </a:r>
            <a:endParaRPr lang="ru-RU" alt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Подзаголовок 1"/>
          <p:cNvSpPr/>
          <p:nvPr>
            <p:ph type="subTitle" idx="1"/>
          </p:nvPr>
        </p:nvSpPr>
        <p:spPr/>
        <p:txBody>
          <a:bodyPr/>
          <a:p>
            <a:r>
              <a:rPr lang="ru-RU" altLang="en-US"/>
              <a:t>  </a:t>
            </a:r>
            <a:endParaRPr lang="ru-RU" altLang="en-US"/>
          </a:p>
        </p:txBody>
      </p:sp>
      <p:sp>
        <p:nvSpPr>
          <p:cNvPr id="3" name="Подзаголовок 2"/>
          <p:cNvSpPr/>
          <p:nvPr>
            <p:ph type="subTitle" idx="2"/>
          </p:nvPr>
        </p:nvSpPr>
        <p:spPr/>
        <p:txBody>
          <a:bodyPr/>
          <a:p>
            <a:r>
              <a:rPr lang="ru-RU" altLang="en-US"/>
              <a:t>                  </a:t>
            </a:r>
            <a:endParaRPr lang="ru-RU" altLang="en-US"/>
          </a:p>
        </p:txBody>
      </p:sp>
      <p:sp>
        <p:nvSpPr>
          <p:cNvPr id="4" name="Подзаголовок 3"/>
          <p:cNvSpPr/>
          <p:nvPr>
            <p:ph type="subTitle" idx="3"/>
          </p:nvPr>
        </p:nvSpPr>
        <p:spPr>
          <a:xfrm>
            <a:off x="-180340" y="1017905"/>
            <a:ext cx="8178800" cy="920115"/>
          </a:xfrm>
        </p:spPr>
        <p:txBody>
          <a:bodyPr/>
          <a:p>
            <a:r>
              <a:rPr lang="ru-RU" altLang="en-US" sz="1600" b="1"/>
              <a:t> ВАЖНО! </a:t>
            </a:r>
            <a:r>
              <a:rPr lang="ru-RU" altLang="en-US" sz="1600"/>
              <a:t>Паралич дыхательного центра наступает через 4-6 минут после погружения под воду, а сердечная деятельность может сохраняться до 15 минут. Поэтому мероприятия первой помощи должны выполняться быстро!</a:t>
            </a:r>
            <a:endParaRPr lang="ru-RU" altLang="en-US" sz="1600"/>
          </a:p>
        </p:txBody>
      </p:sp>
      <p:sp>
        <p:nvSpPr>
          <p:cNvPr id="5" name="Подзаголовок 4"/>
          <p:cNvSpPr/>
          <p:nvPr>
            <p:ph type="subTitle" idx="4"/>
          </p:nvPr>
        </p:nvSpPr>
        <p:spPr>
          <a:xfrm>
            <a:off x="1475740" y="2068195"/>
            <a:ext cx="6407150" cy="1891030"/>
          </a:xfrm>
        </p:spPr>
        <p:txBody>
          <a:bodyPr/>
          <a:p>
            <a:r>
              <a:rPr lang="ru-RU" altLang="en-US" sz="1800" b="1"/>
              <a:t>При попадании жидкости в дыхательные пути:</a:t>
            </a:r>
            <a:endParaRPr lang="ru-RU" altLang="en-US" sz="1800" b="1"/>
          </a:p>
          <a:p>
            <a:r>
              <a:rPr lang="ru-RU" altLang="en-US" sz="1800"/>
              <a:t>1 положите пострадавшего животом на согнутое колено;</a:t>
            </a:r>
            <a:endParaRPr lang="ru-RU" altLang="en-US" sz="1800"/>
          </a:p>
          <a:p>
            <a:r>
              <a:rPr lang="ru-RU" altLang="en-US" sz="1800"/>
              <a:t>2 проведите очистку от слизи, слюны носовой полости и носоглотки;</a:t>
            </a:r>
            <a:endParaRPr lang="ru-RU" altLang="en-US" sz="1800"/>
          </a:p>
          <a:p>
            <a:r>
              <a:rPr lang="ru-RU" altLang="en-US" sz="1800"/>
              <a:t>3 путем сдавливания грудной клетки удалите воду, попавшую в дыхательные пути;</a:t>
            </a:r>
            <a:endParaRPr lang="ru-RU" altLang="en-US" sz="1800"/>
          </a:p>
          <a:p>
            <a:r>
              <a:rPr lang="ru-RU" altLang="en-US" sz="1800"/>
              <a:t>4 после этого пострадавшего уложите на спину и при отсутствии дыхания, или сердечной деятельности проведите искусственное дыхание и непрямой массаж сердца.</a:t>
            </a:r>
            <a:endParaRPr lang="ru-RU" altLang="en-US" sz="1800"/>
          </a:p>
        </p:txBody>
      </p:sp>
      <p:sp>
        <p:nvSpPr>
          <p:cNvPr id="6" name="Заголовок 5"/>
          <p:cNvSpPr/>
          <p:nvPr>
            <p:ph type="title"/>
          </p:nvPr>
        </p:nvSpPr>
        <p:spPr/>
        <p:txBody>
          <a:bodyPr/>
          <a:p>
            <a:r>
              <a:rPr lang="ru-RU" altLang="en-US" sz="2400"/>
              <a:t>ОКАЗАНИЕ ПЕРВОЙ ПОМОЩИ:</a:t>
            </a:r>
            <a:endParaRPr lang="ru-RU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5"/>
          <p:cNvSpPr txBox="1"/>
          <p:nvPr>
            <p:ph type="subTitle" idx="2"/>
          </p:nvPr>
        </p:nvSpPr>
        <p:spPr>
          <a:xfrm>
            <a:off x="766110" y="1756175"/>
            <a:ext cx="37038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Сожмите кисть в кулак, сделайте резкое движение в наружную сторону и разожмите кулак.</a:t>
            </a:r>
            <a:endParaRPr lang="en-GB"/>
          </a:p>
        </p:txBody>
      </p:sp>
      <p:sp>
        <p:nvSpPr>
          <p:cNvPr id="526" name="Google Shape;526;p35"/>
          <p:cNvSpPr txBox="1"/>
          <p:nvPr>
            <p:ph type="subTitle" idx="3"/>
          </p:nvPr>
        </p:nvSpPr>
        <p:spPr>
          <a:xfrm>
            <a:off x="4674092" y="1756175"/>
            <a:ext cx="37038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Обхватите рукой лодыжку с наружной стороны, согните ногу в колене и сильно потяните рукой назад, к спине</a:t>
            </a:r>
            <a:endParaRPr lang="en-GB"/>
          </a:p>
        </p:txBody>
      </p:sp>
      <p:sp>
        <p:nvSpPr>
          <p:cNvPr id="527" name="Google Shape;527;p35"/>
          <p:cNvSpPr txBox="1"/>
          <p:nvPr>
            <p:ph type="subTitle" idx="4"/>
          </p:nvPr>
        </p:nvSpPr>
        <p:spPr>
          <a:xfrm>
            <a:off x="766110" y="3504500"/>
            <a:ext cx="37038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Вам необходимо согнуться, обхватить руками стопу сведенной ноги и потянуть на  себя.</a:t>
            </a:r>
            <a:endParaRPr lang="en-GB"/>
          </a:p>
        </p:txBody>
      </p:sp>
      <p:sp>
        <p:nvSpPr>
          <p:cNvPr id="528" name="Google Shape;528;p35"/>
          <p:cNvSpPr txBox="1"/>
          <p:nvPr>
            <p:ph type="subTitle" idx="5"/>
          </p:nvPr>
        </p:nvSpPr>
        <p:spPr>
          <a:xfrm>
            <a:off x="4674092" y="3504500"/>
            <a:ext cx="37038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/>
              <a:t>  </a:t>
            </a:r>
            <a:endParaRPr lang="en-GB"/>
          </a:p>
        </p:txBody>
      </p:sp>
      <p:sp>
        <p:nvSpPr>
          <p:cNvPr id="529" name="Google Shape;529;p3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Что делать при судорогах во время купания? </a:t>
            </a:r>
            <a:endParaRPr lang="en-GB" sz="2400"/>
          </a:p>
        </p:txBody>
      </p:sp>
      <p:sp>
        <p:nvSpPr>
          <p:cNvPr id="530" name="Google Shape;530;p35"/>
          <p:cNvSpPr txBox="1"/>
          <p:nvPr>
            <p:ph type="subTitle" idx="1"/>
          </p:nvPr>
        </p:nvSpPr>
        <p:spPr>
          <a:xfrm>
            <a:off x="766108" y="1306475"/>
            <a:ext cx="37038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Если стягивает пальцы рук:</a:t>
            </a:r>
            <a:endParaRPr lang="en-GB" sz="1600"/>
          </a:p>
        </p:txBody>
      </p:sp>
      <p:sp>
        <p:nvSpPr>
          <p:cNvPr id="531" name="Google Shape;531;p35"/>
          <p:cNvSpPr txBox="1"/>
          <p:nvPr>
            <p:ph type="subTitle" idx="6"/>
          </p:nvPr>
        </p:nvSpPr>
        <p:spPr>
          <a:xfrm>
            <a:off x="766108" y="3054800"/>
            <a:ext cx="37038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Если свело икроножную мышцу:</a:t>
            </a:r>
            <a:endParaRPr lang="en-GB" sz="1600"/>
          </a:p>
        </p:txBody>
      </p:sp>
      <p:sp>
        <p:nvSpPr>
          <p:cNvPr id="532" name="Google Shape;532;p35"/>
          <p:cNvSpPr txBox="1"/>
          <p:nvPr>
            <p:ph type="subTitle" idx="7"/>
          </p:nvPr>
        </p:nvSpPr>
        <p:spPr>
          <a:xfrm>
            <a:off x="4674089" y="1306475"/>
            <a:ext cx="37038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Если свело мышцы бедра:</a:t>
            </a:r>
            <a:endParaRPr lang="en-GB" sz="1600"/>
          </a:p>
        </p:txBody>
      </p:sp>
      <p:sp>
        <p:nvSpPr>
          <p:cNvPr id="533" name="Google Shape;533;p35"/>
          <p:cNvSpPr txBox="1"/>
          <p:nvPr>
            <p:ph type="subTitle" idx="8"/>
          </p:nvPr>
        </p:nvSpPr>
        <p:spPr>
          <a:xfrm>
            <a:off x="4787754" y="3522160"/>
            <a:ext cx="37038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1600"/>
              <a:t>(Сведенную судорогой мышцу можно уколоть любым острым предметом (например булавкой).</a:t>
            </a:r>
            <a:r>
              <a:rPr lang="ru-RU" altLang="en-GB"/>
              <a:t> </a:t>
            </a:r>
            <a:endParaRPr lang="ru-RU" alt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otecting the World's Freshwater - Social Media Strategy by Slidesgo">
  <a:themeElements>
    <a:clrScheme name="Simple Light">
      <a:dk1>
        <a:srgbClr val="242323"/>
      </a:dk1>
      <a:lt1>
        <a:srgbClr val="FAFDFD"/>
      </a:lt1>
      <a:dk2>
        <a:srgbClr val="3FC6DA"/>
      </a:dk2>
      <a:lt2>
        <a:srgbClr val="1B82A3"/>
      </a:lt2>
      <a:accent1>
        <a:srgbClr val="0C5E7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4232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5479</Words>
  <Application>WPS Presentation</Application>
  <PresentationFormat/>
  <Paragraphs>176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9" baseType="lpstr">
      <vt:lpstr>Arial</vt:lpstr>
      <vt:lpstr>SimSun</vt:lpstr>
      <vt:lpstr>Wingdings</vt:lpstr>
      <vt:lpstr>Arial</vt:lpstr>
      <vt:lpstr>Oxanium</vt:lpstr>
      <vt:lpstr>Inria Sans</vt:lpstr>
      <vt:lpstr>Open Sans</vt:lpstr>
      <vt:lpstr>Helvetica Neue</vt:lpstr>
      <vt:lpstr>Raleway</vt:lpstr>
      <vt:lpstr>Nunito Light</vt:lpstr>
      <vt:lpstr>Segoe Print</vt:lpstr>
      <vt:lpstr>Proxima Nova</vt:lpstr>
      <vt:lpstr>Cambria</vt:lpstr>
      <vt:lpstr>Microsoft YaHei</vt:lpstr>
      <vt:lpstr>Arial Unicode MS</vt:lpstr>
      <vt:lpstr>Calibri</vt:lpstr>
      <vt:lpstr>Amatic SC</vt:lpstr>
      <vt:lpstr>Roboto Medium</vt:lpstr>
      <vt:lpstr>Verdana</vt:lpstr>
      <vt:lpstr>Amatic SC</vt:lpstr>
      <vt:lpstr>Calibri</vt:lpstr>
      <vt:lpstr>Helvetica Neue</vt:lpstr>
      <vt:lpstr>Inria Sans</vt:lpstr>
      <vt:lpstr>Open Sans</vt:lpstr>
      <vt:lpstr>Oxanium</vt:lpstr>
      <vt:lpstr>Proxima Nova</vt:lpstr>
      <vt:lpstr>Roboto Medium</vt:lpstr>
      <vt:lpstr>Protecting the World's Freshwater - Social Media Strategy by Slidesgo</vt:lpstr>
      <vt:lpstr>Проект по ОБЖ. Безопасность на воде.</vt:lpstr>
      <vt:lpstr>Купание в водоеме.</vt:lpstr>
      <vt:lpstr>06</vt:lpstr>
      <vt:lpstr>08</vt:lpstr>
      <vt:lpstr>ПАМЯТКА «ПРАВИЛА ПОВЕДЕНИЯ НА ВОДЕ»</vt:lpstr>
      <vt:lpstr>PowerPoint 演示文稿</vt:lpstr>
      <vt:lpstr>Planning</vt:lpstr>
      <vt:lpstr>PowerPoint 演示文稿</vt:lpstr>
      <vt:lpstr>Review and editing</vt:lpstr>
      <vt:lpstr>Content creation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ОБЖ. Безопасность на воде.</dc:title>
  <dc:creator/>
  <cp:lastModifiedBy>asus</cp:lastModifiedBy>
  <cp:revision>2</cp:revision>
  <dcterms:created xsi:type="dcterms:W3CDTF">2024-03-15T05:26:00Z</dcterms:created>
  <dcterms:modified xsi:type="dcterms:W3CDTF">2024-03-16T04:02:20Z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81BCD2FC66CC49FDA2BE4DA0DB241E31_13</vt:lpwstr>
  </property>
  <property fmtid="{D5CDD505-2E9C-101B-9397-08002B2CF9AE}" pid="3" name="KSOProductBuildVer">
    <vt:lpwstr>1049-12.2.0.13472</vt:lpwstr>
  </property>
</Properties>
</file>