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5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86"/>
    <p:restoredTop sz="94681"/>
  </p:normalViewPr>
  <p:slideViewPr>
    <p:cSldViewPr snapToGrid="0" snapToObjects="1">
      <p:cViewPr varScale="1">
        <p:scale>
          <a:sx n="215" d="100"/>
          <a:sy n="215" d="100"/>
        </p:scale>
        <p:origin x="13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27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10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68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89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00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29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325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71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106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190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096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5324A-D5E8-9542-B9CC-A463DEDA980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ABFF6788-B343-AC4C-B206-399B1DFDDA1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140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12E46-AC2A-5C4E-9311-CA977C8F54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48FD9E-FFEA-8944-A9A1-A4E0B09970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89D2E4-BB3F-864B-BCC8-DF21F0F95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91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5B32CE-9356-7346-BA5E-7D2444F09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F5354A7-B801-1143-AC51-67D1A6778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94022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03740E-4B6B-E64D-A108-A514DC8A3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3F4C7C4-8628-7542-80A9-1DDACE67C3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39027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0DFC00-82B5-7A4B-9885-54D7F4717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92B13C3-005E-BE44-95AC-AF5A66806A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84164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CAF84FF-E3C8-8246-B12F-0295ADF958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750"/>
              </a:spcAft>
              <a:tabLst>
                <a:tab pos="457200" algn="l"/>
              </a:tabLst>
            </a:pPr>
            <a:r>
              <a:rPr lang="ru-RU" sz="180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Times New Roman" panose="02020603050405020304" pitchFamily="18" charset="0"/>
              </a:rPr>
              <a:t>Андросова В.Г.,</a:t>
            </a:r>
            <a:r>
              <a:rPr lang="ru-RU" sz="1800" dirty="0" err="1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Times New Roman" panose="02020603050405020304" pitchFamily="18" charset="0"/>
              </a:rPr>
              <a:t>Лазыкина</a:t>
            </a:r>
            <a:r>
              <a:rPr lang="ru-RU" sz="180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Times New Roman" panose="02020603050405020304" pitchFamily="18" charset="0"/>
              </a:rPr>
              <a:t> Л.Г. Во имя победы // Химия в школе. № 3 – 2006.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ru-RU" sz="180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Баранова Ж.Г., Волков В.А., Кузнецов В. И. Советские ученые - химики в период ВОВ //Химия в школе.- 1985.- №1.-с. 6-13.</a:t>
            </a:r>
            <a:endParaRPr lang="ru-RU" sz="18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ru-RU" sz="1800" dirty="0" err="1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Браверман</a:t>
            </a:r>
            <a:r>
              <a:rPr lang="ru-RU" sz="180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Э.М. Альманах «Подвиг»// Физика в школе.-1985.-№2.-с.21-30.</a:t>
            </a:r>
            <a:endParaRPr lang="ru-RU" sz="18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588AB-015B-CC41-BCE2-2FA9975696BF}"/>
              </a:ext>
            </a:extLst>
          </p:cNvPr>
          <p:cNvSpPr txBox="1"/>
          <p:nvPr/>
        </p:nvSpPr>
        <p:spPr>
          <a:xfrm>
            <a:off x="3202589" y="1206989"/>
            <a:ext cx="610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458394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B1EF4-DED8-0245-B3C1-52FAAFCE9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67C56D1-9985-7147-84F4-B318305697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1531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8AA45DF-67C6-5846-9909-0825B2CB5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010" y="549027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solidFill>
                  <a:srgbClr val="252525"/>
                </a:solidFill>
                <a:effectLst/>
                <a:latin typeface="PT Sans" panose="020B0503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en-US" sz="1800" dirty="0">
              <a:solidFill>
                <a:srgbClr val="252525"/>
              </a:solidFill>
              <a:effectLst/>
              <a:latin typeface="PT Sans" panose="020B05030202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solidFill>
                <a:srgbClr val="000000"/>
              </a:solidFill>
              <a:effectLst/>
              <a:latin typeface="PT Sans" panose="020B0503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solidFill>
                <a:srgbClr val="000000"/>
              </a:solidFill>
              <a:latin typeface="PT Sans" panose="020B0503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учащихся с учёными – химиками, внёсшими вклад в развитие науки и техники в годы Великой  Отечественной войны, через исследование исторической литературы.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575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B5384F-7BDF-6D42-82BB-F921C7EB7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74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55D473A-153F-9044-B5B7-8C52C5930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024976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6B8031B-5ECB-6D46-AAE8-D51981142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60740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1397EBF-B1F4-E140-BF3D-B2F8950830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624428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4336FD-3E5E-7B4B-8FDB-6FC8253BF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A11AF48-E9F1-C743-B86D-B375E15B3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3173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9D6CE-F114-9E47-AE28-57376ED1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7BC2891-41E8-AB48-9079-2ED33289C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47815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4E258-5B51-8B4D-94E3-5CC927CA5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E85CFC0-E33F-5F41-AC13-7B7D920A1F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18395608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{AEE2065C-80FF-524F-BB6B-5A5CD72D90A4}tf10001119</Template>
  <TotalTime>17</TotalTime>
  <Words>111</Words>
  <Application>Microsoft Macintosh PowerPoint</Application>
  <PresentationFormat>Широкоэкранный</PresentationFormat>
  <Paragraphs>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Gill Sans MT</vt:lpstr>
      <vt:lpstr>Helvetica Neue</vt:lpstr>
      <vt:lpstr>PT Sans</vt:lpstr>
      <vt:lpstr>Times New Roman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буланенков</dc:creator>
  <cp:lastModifiedBy>андрей буланенков</cp:lastModifiedBy>
  <cp:revision>3</cp:revision>
  <dcterms:created xsi:type="dcterms:W3CDTF">2020-03-01T11:40:39Z</dcterms:created>
  <dcterms:modified xsi:type="dcterms:W3CDTF">2024-03-15T14:04:34Z</dcterms:modified>
</cp:coreProperties>
</file>