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9"/>
  </p:notesMasterIdLst>
  <p:sldIdLst>
    <p:sldId id="256" r:id="rId2"/>
    <p:sldId id="260" r:id="rId3"/>
    <p:sldId id="261" r:id="rId4"/>
    <p:sldId id="257" r:id="rId5"/>
    <p:sldId id="262" r:id="rId6"/>
    <p:sldId id="258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8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96D7FF-3D88-49AB-AAA2-E962718656E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0A5A2-3145-4205-B260-3956D390D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6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0A5A2-3145-4205-B260-3956D390D09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955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517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883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4953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834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93591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28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983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188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62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802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840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706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209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35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991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842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6C02A-00BC-42AF-B798-773873D903E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AC21E1D-974F-4279-A462-279E10A7C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246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  <p:sldLayoutId id="2147483927" r:id="rId15"/>
    <p:sldLayoutId id="214748392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wall-112511366_26888?ysclid=lsfw4agkvl303429564" TargetMode="External"/><Relationship Id="rId2" Type="http://schemas.openxmlformats.org/officeDocument/2006/relationships/hyperlink" Target="https://nsportal.ru/nachalnaya-shkola/vospitatelnaya-rabota/2022/01/17/beseda-blokada-leningrad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ravni.ru/vzr/info/ladozhskoe-ozer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23321" y="2755095"/>
            <a:ext cx="5654040" cy="1439173"/>
          </a:xfrm>
        </p:spPr>
        <p:txBody>
          <a:bodyPr/>
          <a:lstStyle/>
          <a:p>
            <a:pPr algn="l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Bahnschrift Condensed" panose="020B0502040204020203" pitchFamily="34" charset="0"/>
              </a:rPr>
              <a:t>ДОРОГА ЖИЗНИ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3352242" y="143728"/>
            <a:ext cx="1293541" cy="11779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5490487" y="169280"/>
            <a:ext cx="1226634" cy="108166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1005840" y="95949"/>
            <a:ext cx="1384609" cy="12283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static.tildacdn.com/tild6438-3834-4437-a533-373234363431/_24941__3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65" y="2344838"/>
            <a:ext cx="5679439" cy="4215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https://ptgo-sever.spb.ru/wp-content/uploads/2017/12/IMG_9735-768x76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1" t="29641" r="24563" b="1608"/>
          <a:stretch/>
        </p:blipFill>
        <p:spPr bwMode="auto">
          <a:xfrm>
            <a:off x="6583680" y="0"/>
            <a:ext cx="560832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87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dzeninfra.ru/get-zen_doc/4481244/pub_62e5822c6138d4474dae0a96_62e5852662588613650686c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790879"/>
            <a:ext cx="4910376" cy="3949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2979" y="241479"/>
            <a:ext cx="8596668" cy="1320800"/>
          </a:xfrm>
        </p:spPr>
        <p:txBody>
          <a:bodyPr>
            <a:normAutofit/>
          </a:bodyPr>
          <a:lstStyle/>
          <a:p>
            <a:r>
              <a:rPr lang="ru-RU" sz="6600" b="1" u="sng" dirty="0" smtClean="0">
                <a:solidFill>
                  <a:schemeClr val="accent3">
                    <a:lumMod val="75000"/>
                  </a:schemeClr>
                </a:solidFill>
                <a:latin typeface="Bahnschrift Condensed" panose="020B0502040204020203" pitchFamily="34" charset="0"/>
              </a:rPr>
              <a:t>Ладожское озеро</a:t>
            </a:r>
            <a:endParaRPr lang="ru-RU" sz="6600" b="1" u="sng" dirty="0">
              <a:solidFill>
                <a:schemeClr val="accent3">
                  <a:lumMod val="75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2979" y="1790879"/>
            <a:ext cx="6248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171D23"/>
                </a:solidFill>
                <a:latin typeface="Bookman Old Style" panose="02050604050505020204" pitchFamily="18" charset="0"/>
              </a:rPr>
              <a:t>	</a:t>
            </a:r>
            <a:r>
              <a:rPr lang="ru-RU" sz="2400" dirty="0" smtClean="0">
                <a:solidFill>
                  <a:srgbClr val="171D23"/>
                </a:solidFill>
                <a:latin typeface="Bahnschrift Condensed" panose="020B0502040204020203" pitchFamily="34" charset="0"/>
              </a:rPr>
              <a:t>Ладожское </a:t>
            </a:r>
            <a:r>
              <a:rPr lang="ru-RU" sz="2400" dirty="0">
                <a:solidFill>
                  <a:srgbClr val="171D23"/>
                </a:solidFill>
                <a:latin typeface="Bahnschrift Condensed" panose="020B0502040204020203" pitchFamily="34" charset="0"/>
              </a:rPr>
              <a:t>озеро – это крупнейший пресноводный водоём в Европе и восьмой по глубине в мире. В России оно считается вторым по величине после Байкала. Это одна из самых красивых природных достопримечательностей России. Ладога находится на северо-западе страны, в Ленинградской области и в Республике Карелия. Озеро имеет площадь около 18 000 км² и глубину до 230 метров. Ладога имеет богатую и интересную историю, на её берегах много уникальных памятников природы и древней архитектуры.</a:t>
            </a:r>
            <a:endParaRPr lang="ru-RU" sz="2400" dirty="0">
              <a:latin typeface="Bahnschrift Condensed" panose="020B0502040204020203" pitchFamily="34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5802085" y="337637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7065754" y="337637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8329423" y="337637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85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2979" y="241479"/>
            <a:ext cx="8596668" cy="1320800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chemeClr val="accent3">
                    <a:lumMod val="75000"/>
                  </a:schemeClr>
                </a:solidFill>
                <a:latin typeface="Bahnschrift Condensed" panose="020B0502040204020203" pitchFamily="34" charset="0"/>
              </a:rPr>
              <a:t>Блокада Ленинграда </a:t>
            </a:r>
            <a:endParaRPr lang="ru-RU" sz="4800" b="1" u="sng" dirty="0">
              <a:solidFill>
                <a:schemeClr val="accent3">
                  <a:lumMod val="75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2979" y="1790879"/>
            <a:ext cx="6248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Bahnschrift Condensed" panose="020B0502040204020203" pitchFamily="34" charset="0"/>
              </a:rPr>
              <a:t>Блокада Ленинграда – один из тяжелейших периодов, который когда-либо пришлось пережить городу. 900 дней и 900 ночей люди держались мужественно и благородно. Суровая блокада города началась 8 сентября 1941 года.</a:t>
            </a:r>
          </a:p>
          <a:p>
            <a:r>
              <a:rPr lang="ru-RU" sz="2400" dirty="0">
                <a:latin typeface="Bahnschrift Condensed" panose="020B0502040204020203" pitchFamily="34" charset="0"/>
              </a:rPr>
              <a:t>Жителям города пришлось многое преодолеть. Главная цель была – выжить. Продовольствия в городе катастрофически не хватало, так как немецкие войска уничтожили </a:t>
            </a:r>
            <a:r>
              <a:rPr lang="ru-RU" sz="2400" dirty="0" err="1">
                <a:latin typeface="Bahnschrift Condensed" panose="020B0502040204020203" pitchFamily="34" charset="0"/>
              </a:rPr>
              <a:t>Бадаевские</a:t>
            </a:r>
            <a:r>
              <a:rPr lang="ru-RU" sz="2400" dirty="0">
                <a:latin typeface="Bahnschrift Condensed" panose="020B0502040204020203" pitchFamily="34" charset="0"/>
              </a:rPr>
              <a:t> продовольственные склады, обеспечивавшие не только город, но и часть армии. В городе начался голод.</a:t>
            </a:r>
          </a:p>
        </p:txBody>
      </p:sp>
      <p:sp>
        <p:nvSpPr>
          <p:cNvPr id="6" name="5-конечная звезда 5"/>
          <p:cNvSpPr/>
          <p:nvPr/>
        </p:nvSpPr>
        <p:spPr>
          <a:xfrm>
            <a:off x="4774424" y="241479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6291942" y="241479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7920444" y="241479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fs.znanio.ru/d5af0e/dc/27/0808d1bce75bc559b4e886d967d6c00d1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0810" y="1893050"/>
            <a:ext cx="5404428" cy="4060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7498565" y="5953421"/>
            <a:ext cx="33089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Всё красное–это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захваченная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фашистами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территория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0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4170154" y="127935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82979" y="1338639"/>
            <a:ext cx="9699221" cy="1682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Bahnschrift Condensed" panose="020B0502040204020203" pitchFamily="34" charset="0"/>
              </a:rPr>
              <a:t>Дорога Жизни спасла от голодной смерти многих ленинградцев</a:t>
            </a:r>
            <a:r>
              <a:rPr lang="ru-RU" sz="2400" dirty="0" smtClean="0">
                <a:latin typeface="Bahnschrift Condensed" panose="020B0502040204020203" pitchFamily="34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latin typeface="Bahnschrift Condensed" panose="020B0502040204020203" pitchFamily="34" charset="0"/>
              </a:rPr>
              <a:t>Шофёры </a:t>
            </a:r>
            <a:r>
              <a:rPr lang="ru-RU" sz="2400" dirty="0">
                <a:latin typeface="Bahnschrift Condensed" panose="020B0502040204020203" pitchFamily="34" charset="0"/>
              </a:rPr>
              <a:t>вели свои машины по льду с открытыми дверями. Фашисты бомбили Дорогу </a:t>
            </a:r>
            <a:r>
              <a:rPr lang="ru-RU" sz="2400" dirty="0" smtClean="0">
                <a:latin typeface="Bahnschrift Condensed" panose="020B0502040204020203" pitchFamily="34" charset="0"/>
              </a:rPr>
              <a:t>Жизни</a:t>
            </a:r>
            <a:br>
              <a:rPr lang="ru-RU" sz="2400" dirty="0" smtClean="0">
                <a:latin typeface="Bahnschrift Condensed" panose="020B0502040204020203" pitchFamily="34" charset="0"/>
              </a:rPr>
            </a:br>
            <a:r>
              <a:rPr lang="ru-RU" sz="2400" dirty="0" smtClean="0">
                <a:latin typeface="Bahnschrift Condensed" panose="020B0502040204020203" pitchFamily="34" charset="0"/>
              </a:rPr>
              <a:t>и </a:t>
            </a:r>
            <a:r>
              <a:rPr lang="ru-RU" sz="2400" dirty="0">
                <a:latin typeface="Bahnschrift Condensed" panose="020B0502040204020203" pitchFamily="34" charset="0"/>
              </a:rPr>
              <a:t>машины проваливались под лёд </a:t>
            </a:r>
            <a:r>
              <a:rPr lang="ru-RU" sz="2400" dirty="0" smtClean="0">
                <a:latin typeface="Bahnschrift Condensed" panose="020B0502040204020203" pitchFamily="34" charset="0"/>
              </a:rPr>
              <a:t>вместе с </a:t>
            </a:r>
            <a:r>
              <a:rPr lang="ru-RU" sz="2400" dirty="0">
                <a:latin typeface="Bahnschrift Condensed" panose="020B0502040204020203" pitchFamily="34" charset="0"/>
              </a:rPr>
              <a:t>водителями. </a:t>
            </a:r>
            <a:endParaRPr lang="ru-RU" sz="2400" dirty="0" smtClean="0">
              <a:latin typeface="Bahnschrift Condensed" panose="020B0502040204020203" pitchFamily="34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852165" y="965642"/>
            <a:ext cx="4824519" cy="29292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endParaRPr lang="ru-RU" dirty="0"/>
          </a:p>
        </p:txBody>
      </p:sp>
      <p:pic>
        <p:nvPicPr>
          <p:cNvPr id="3076" name="Picture 4" descr="https://fullpicture.ru/wp-content/uploads/2021/01/saved-leningrad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701" y="3059768"/>
            <a:ext cx="5547865" cy="3203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82979" y="241479"/>
            <a:ext cx="8596668" cy="1320800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chemeClr val="accent3">
                    <a:lumMod val="75000"/>
                  </a:schemeClr>
                </a:solidFill>
                <a:latin typeface="Bahnschrift Condensed" panose="020B0502040204020203" pitchFamily="34" charset="0"/>
              </a:rPr>
              <a:t>Дорога Жизни</a:t>
            </a:r>
            <a:endParaRPr lang="ru-RU" sz="4800" b="1" u="sng" dirty="0">
              <a:solidFill>
                <a:schemeClr val="accent3">
                  <a:lumMod val="75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2979" y="2999406"/>
            <a:ext cx="58376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Bahnschrift Condensed" panose="020B0502040204020203" pitchFamily="34" charset="0"/>
              </a:rPr>
              <a:t>Многие погибали, но никто не отказывался от опасных рейсов. </a:t>
            </a:r>
          </a:p>
          <a:p>
            <a:r>
              <a:rPr lang="ru-RU" sz="2400" dirty="0">
                <a:latin typeface="Bahnschrift Condensed" panose="020B0502040204020203" pitchFamily="34" charset="0"/>
              </a:rPr>
              <a:t>По Ладожскому озеру непрерывно двигались автоколонны с продуктами,</a:t>
            </a:r>
            <a:br>
              <a:rPr lang="ru-RU" sz="2400" dirty="0">
                <a:latin typeface="Bahnschrift Condensed" panose="020B0502040204020203" pitchFamily="34" charset="0"/>
              </a:rPr>
            </a:br>
            <a:r>
              <a:rPr lang="ru-RU" sz="2400" dirty="0">
                <a:latin typeface="Bahnschrift Condensed" panose="020B0502040204020203" pitchFamily="34" charset="0"/>
              </a:rPr>
              <a:t>а обратно , на Большую Землю вывозили детей, раненых  и истощённых людей. Сколько людей спасла эта дорога?</a:t>
            </a:r>
          </a:p>
          <a:p>
            <a:r>
              <a:rPr lang="ru-RU" sz="2400" dirty="0">
                <a:latin typeface="Bahnschrift Condensed" panose="020B0502040204020203" pitchFamily="34" charset="0"/>
              </a:rPr>
              <a:t>Народ очень точно назвал её «ДОРОГА ЖИЗНИ».</a:t>
            </a:r>
          </a:p>
          <a:p>
            <a:endParaRPr lang="ru-RU" dirty="0"/>
          </a:p>
        </p:txBody>
      </p:sp>
      <p:sp>
        <p:nvSpPr>
          <p:cNvPr id="11" name="5-конечная звезда 10"/>
          <p:cNvSpPr/>
          <p:nvPr/>
        </p:nvSpPr>
        <p:spPr>
          <a:xfrm>
            <a:off x="5970519" y="127935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7792069" y="127935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61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" y="563880"/>
            <a:ext cx="112471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000000"/>
                </a:solidFill>
                <a:latin typeface="Bahnschrift Condensed" panose="020B0502040204020203" pitchFamily="34" charset="0"/>
              </a:rPr>
              <a:t>	Ну </a:t>
            </a:r>
            <a:r>
              <a:rPr lang="ru-RU" sz="3200" dirty="0">
                <a:solidFill>
                  <a:srgbClr val="000000"/>
                </a:solidFill>
                <a:latin typeface="Bahnschrift Condensed" panose="020B0502040204020203" pitchFamily="34" charset="0"/>
              </a:rPr>
              <a:t>и, конечно, песни военных лет и послевоенные песни о войне! Одна из них целиком посвящена «Дороге жизни»: это «Песня о Ладоге», которая неизменно звучит на концертах в честь Прорыва и снятия блокады Ленинграда, в День Победы. Припев этой песни как нельзя лучше отражает роль Ладожского озера и проложенной по нему «Дороги жизни» в судьбе Ленинграда:</a:t>
            </a:r>
            <a:r>
              <a:rPr lang="ru-RU" sz="3200" dirty="0">
                <a:latin typeface="Bahnschrift Condensed" panose="020B0502040204020203" pitchFamily="34" charset="0"/>
              </a:rPr>
              <a:t/>
            </a:r>
            <a:br>
              <a:rPr lang="ru-RU" sz="3200" dirty="0">
                <a:latin typeface="Bahnschrift Condensed" panose="020B0502040204020203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2480" y="3672423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-apple-system"/>
              </a:rPr>
              <a:t>«</a:t>
            </a:r>
            <a:r>
              <a:rPr lang="ru-RU" sz="3200" dirty="0">
                <a:solidFill>
                  <a:srgbClr val="000000"/>
                </a:solidFill>
                <a:latin typeface="Bahnschrift Condensed" panose="020B0502040204020203" pitchFamily="34" charset="0"/>
              </a:rPr>
              <a:t>Эх, Ладога, родная Ладога!</a:t>
            </a:r>
            <a:r>
              <a:rPr lang="ru-RU" sz="3200" dirty="0">
                <a:latin typeface="Bahnschrift Condensed" panose="020B0502040204020203" pitchFamily="34" charset="0"/>
              </a:rPr>
              <a:t/>
            </a:r>
            <a:br>
              <a:rPr lang="ru-RU" sz="3200" dirty="0">
                <a:latin typeface="Bahnschrift Condensed" panose="020B0502040204020203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Bahnschrift Condensed" panose="020B0502040204020203" pitchFamily="34" charset="0"/>
              </a:rPr>
              <a:t>Метель и штормы, грозная волна.</a:t>
            </a:r>
            <a:r>
              <a:rPr lang="ru-RU" sz="3200" dirty="0">
                <a:latin typeface="Bahnschrift Condensed" panose="020B0502040204020203" pitchFamily="34" charset="0"/>
              </a:rPr>
              <a:t/>
            </a:r>
            <a:br>
              <a:rPr lang="ru-RU" sz="3200" dirty="0">
                <a:latin typeface="Bahnschrift Condensed" panose="020B0502040204020203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Bahnschrift Condensed" panose="020B0502040204020203" pitchFamily="34" charset="0"/>
              </a:rPr>
              <a:t>Недаром Ладога родная</a:t>
            </a:r>
            <a:r>
              <a:rPr lang="ru-RU" sz="3200" dirty="0">
                <a:latin typeface="Bahnschrift Condensed" panose="020B0502040204020203" pitchFamily="34" charset="0"/>
              </a:rPr>
              <a:t/>
            </a:r>
            <a:br>
              <a:rPr lang="ru-RU" sz="3200" dirty="0">
                <a:latin typeface="Bahnschrift Condensed" panose="020B0502040204020203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Bahnschrift Condensed" panose="020B0502040204020203" pitchFamily="34" charset="0"/>
              </a:rPr>
              <a:t>«Дорогой жизни» названа!»...</a:t>
            </a:r>
            <a:endParaRPr lang="ru-RU" sz="3200" dirty="0">
              <a:latin typeface="Bahnschrift Condensed" panose="020B0502040204020203" pitchFamily="34" charset="0"/>
            </a:endParaRPr>
          </a:p>
        </p:txBody>
      </p:sp>
      <p:pic>
        <p:nvPicPr>
          <p:cNvPr id="3074" name="Picture 2" descr="https://sun9-55.userapi.com/impf/VPeVclMzbb2xaz4KjMdrfWjL2JweABNc5M5N_A/aMJB73yludQ.jpg?size=1192x814&amp;quality=95&amp;sign=610f931d2daaf51ad9188b7d89ce93b2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760" y="3306773"/>
            <a:ext cx="4553128" cy="31092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5-конечная звезда 6"/>
          <p:cNvSpPr/>
          <p:nvPr/>
        </p:nvSpPr>
        <p:spPr>
          <a:xfrm>
            <a:off x="131554" y="117566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5151582" y="3226109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131554" y="5628969"/>
            <a:ext cx="979715" cy="892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LADOGA_-_JEkh_Ladoga_Doroga_zhizni_-_Detskijj_KHor_6582372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62194" y="5397017"/>
            <a:ext cx="990653" cy="99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3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184" y="261310"/>
            <a:ext cx="12043816" cy="41923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000" dirty="0" smtClean="0">
                <a:latin typeface="Bahnschrift Condensed" panose="020B0502040204020203" pitchFamily="34" charset="0"/>
              </a:rPr>
              <a:t>	Ленинградцы показали себя истинными  патриотами.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 smtClean="0">
                <a:latin typeface="Bahnschrift Condensed" panose="020B0502040204020203" pitchFamily="34" charset="0"/>
              </a:rPr>
              <a:t>Они несли огромные жертвы, но ни минуты не сомневались в победе.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 smtClean="0">
                <a:latin typeface="Bahnschrift Condensed" panose="020B0502040204020203" pitchFamily="34" charset="0"/>
              </a:rPr>
              <a:t>	80 лет назад (27 января 1944 года) наши войска сняли с города Ленина Блокаду. Измождённые жители , все до одного, вышли на улицы города, что бы увидеть Салют Победы.</a:t>
            </a:r>
            <a:endParaRPr lang="ru-RU" sz="4000" dirty="0">
              <a:latin typeface="Bahnschrift Condensed" panose="020B0502040204020203" pitchFamily="34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9878036" y="4339194"/>
            <a:ext cx="1037063" cy="10036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1949233" y="4229526"/>
            <a:ext cx="1037063" cy="10036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1193551" y="5391292"/>
            <a:ext cx="1037063" cy="10036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8870152" y="3413588"/>
            <a:ext cx="1037063" cy="10036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8351620" y="5121306"/>
            <a:ext cx="1037063" cy="10036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827420" y="3760612"/>
            <a:ext cx="1037063" cy="10036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https://sun9-67.userapi.com/impg/2Bktg8gm48hBSBUmRMhvIhX9yLiz4Vm7FCEkdA/Uo3e6GLR4kk.jpg?size=800x532&amp;quality=95&amp;sign=0f9f7da695239d1aed354e4b9559bd7f&amp;c_uniq_tag=AZl66SE-Q69Y5gh7ReaMFMV2GxxsTw5733OJFRrtCHs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" t="5057"/>
          <a:stretch/>
        </p:blipFill>
        <p:spPr bwMode="auto">
          <a:xfrm>
            <a:off x="3429000" y="3581359"/>
            <a:ext cx="4433267" cy="28756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7046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беседа "блокада </a:t>
            </a:r>
            <a:r>
              <a:rPr lang="ru-RU" dirty="0" err="1">
                <a:hlinkClick r:id="rId2"/>
              </a:rPr>
              <a:t>ленинграда</a:t>
            </a:r>
            <a:r>
              <a:rPr lang="ru-RU" dirty="0">
                <a:hlinkClick r:id="rId2"/>
              </a:rPr>
              <a:t>" | Методическая разработка (1, 2, 3, 4 класс): | Образовательная социальная сеть (nsportal.ru</a:t>
            </a:r>
            <a:r>
              <a:rPr lang="ru-RU" dirty="0" smtClean="0">
                <a:hlinkClick r:id="rId2"/>
              </a:rPr>
              <a:t>)</a:t>
            </a:r>
            <a:endParaRPr lang="ru-RU" dirty="0" smtClean="0"/>
          </a:p>
          <a:p>
            <a:r>
              <a:rPr lang="ru-RU" dirty="0">
                <a:hlinkClick r:id="rId3"/>
              </a:rPr>
              <a:t>22 ноября - 82 года назад начала работать «Дорога.. | Библиографы рекомендуют! (vk.com</a:t>
            </a:r>
            <a:r>
              <a:rPr lang="ru-RU" dirty="0" smtClean="0">
                <a:hlinkClick r:id="rId3"/>
              </a:rPr>
              <a:t>)</a:t>
            </a:r>
            <a:endParaRPr lang="ru-RU" dirty="0" smtClean="0"/>
          </a:p>
          <a:p>
            <a:r>
              <a:rPr lang="ru-RU" dirty="0">
                <a:hlinkClick r:id="rId4"/>
              </a:rPr>
              <a:t>Ладожское озеро – обзор и описание (sravni.ru)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79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196</Words>
  <Application>Microsoft Office PowerPoint</Application>
  <PresentationFormat>Широкоэкранный</PresentationFormat>
  <Paragraphs>24</Paragraphs>
  <Slides>7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-apple-system</vt:lpstr>
      <vt:lpstr>Arial</vt:lpstr>
      <vt:lpstr>Bahnschrift Condensed</vt:lpstr>
      <vt:lpstr>Bookman Old Style</vt:lpstr>
      <vt:lpstr>Calibri</vt:lpstr>
      <vt:lpstr>Trebuchet MS</vt:lpstr>
      <vt:lpstr>Wingdings 3</vt:lpstr>
      <vt:lpstr>Грань</vt:lpstr>
      <vt:lpstr>ДОРОГА ЖИЗНИ</vt:lpstr>
      <vt:lpstr>Ладожское озеро</vt:lpstr>
      <vt:lpstr>Блокада Ленинграда </vt:lpstr>
      <vt:lpstr>Дорога Жизни</vt:lpstr>
      <vt:lpstr>Презентация PowerPoint</vt:lpstr>
      <vt:lpstr>Презентация PowerPoint</vt:lpstr>
      <vt:lpstr>Источники: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БЛОКАДА ЛЕНИНГРАДА</dc:title>
  <dc:creator>Ученик</dc:creator>
  <cp:lastModifiedBy>User</cp:lastModifiedBy>
  <cp:revision>16</cp:revision>
  <dcterms:created xsi:type="dcterms:W3CDTF">2024-01-26T13:39:32Z</dcterms:created>
  <dcterms:modified xsi:type="dcterms:W3CDTF">2024-03-16T04:57:20Z</dcterms:modified>
</cp:coreProperties>
</file>