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59" r:id="rId6"/>
    <p:sldId id="260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33" autoAdjust="0"/>
  </p:normalViewPr>
  <p:slideViewPr>
    <p:cSldViewPr snapToGrid="0">
      <p:cViewPr varScale="1">
        <p:scale>
          <a:sx n="50" d="100"/>
          <a:sy n="50" d="100"/>
        </p:scale>
        <p:origin x="8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956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424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52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458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308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249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261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558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899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742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455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8C30F-5D5D-4543-AFA2-27A166567E40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E28EC-71AB-4406-8EA5-7044D8370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720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roshkolu.ru/user/IRINE007/blog/581590/" TargetMode="External"/><Relationship Id="rId2" Type="http://schemas.openxmlformats.org/officeDocument/2006/relationships/hyperlink" Target="https://&#1082;&#1086;&#1075;&#1076;&#1072;&#1085;&#1077;&#1095;&#1077;&#1075;&#1086;&#1076;&#1077;&#1083;&#1072;&#1090;&#1100;.&#1088;&#1092;/o-znamenitom-uzore-leningradskogo-farfora-i-ego-avtore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vspb.ru/news/2016/01/27/risunok-blokadyi-istoriya-kobaltovoj-setki-imperatorskogo-farforovogo-zavoda?ysclid=lsfvstmbff57103571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catherineasquithgallery.com/uploads/posts/2021-02/1613563134_189-p-fon-dlya-prezentatsii-blokada-leningrada-210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" r="21225" b="38807"/>
          <a:stretch/>
        </p:blipFill>
        <p:spPr bwMode="auto">
          <a:xfrm>
            <a:off x="0" y="1471464"/>
            <a:ext cx="12274093" cy="5430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785" y="253165"/>
            <a:ext cx="8242420" cy="2436597"/>
          </a:xfrm>
          <a:solidFill>
            <a:schemeClr val="bg1"/>
          </a:solidFill>
          <a:effectLst>
            <a:glow rad="127000">
              <a:schemeClr val="bg1"/>
            </a:glow>
          </a:effectLst>
        </p:spPr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Кобальтовая сетка </a:t>
            </a:r>
            <a:r>
              <a:rPr lang="ru-RU" dirty="0" smtClean="0">
                <a:latin typeface="Arial Black" panose="020B0A04020102020204" pitchFamily="34" charset="0"/>
              </a:rPr>
              <a:t>-символ блокадного Ленинграда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028" name="Picture 4" descr="https://ifarfor.ru/foto81/812094264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45" r="-4238"/>
          <a:stretch/>
        </p:blipFill>
        <p:spPr bwMode="auto">
          <a:xfrm>
            <a:off x="8583408" y="288928"/>
            <a:ext cx="3503482" cy="236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4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47019" y="508899"/>
            <a:ext cx="578700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ЛФЗ – Ломоносовский Фарфоровый Завод. Иногда эта аббревиатура истолковывалась советскими гражданами как Ленинградский Фарфоровый Завод.</a:t>
            </a:r>
            <a:r>
              <a:rPr lang="ru-RU" sz="1600" dirty="0" smtClean="0">
                <a:latin typeface="Arial Black" panose="020B0A04020102020204" pitchFamily="34" charset="0"/>
              </a:rPr>
              <a:t/>
            </a:r>
            <a:br>
              <a:rPr lang="ru-RU" sz="1600" dirty="0" smtClean="0">
                <a:latin typeface="Arial Black" panose="020B0A04020102020204" pitchFamily="34" charset="0"/>
              </a:rPr>
            </a:br>
            <a:endParaRPr lang="ru-RU" sz="1600" dirty="0">
              <a:latin typeface="Arial Black" panose="020B0A04020102020204" pitchFamily="34" charset="0"/>
            </a:endParaRPr>
          </a:p>
        </p:txBody>
      </p:sp>
      <p:pic>
        <p:nvPicPr>
          <p:cNvPr id="2050" name="Picture 2" descr="https://sun9-26.userapi.com/impg/JktTgJr7-FDguWNuB0fe__OO2NVeW2Q1q0hyRQ/A1xJU-j1GrI.jpg?size=600x436&amp;quality=96&amp;sign=c66ff68218ca103a423dd75a68b74a82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3" t="27526" r="19539" b="21902"/>
          <a:stretch/>
        </p:blipFill>
        <p:spPr bwMode="auto">
          <a:xfrm rot="731013">
            <a:off x="802709" y="92456"/>
            <a:ext cx="3807365" cy="225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6865" y="3135136"/>
            <a:ext cx="62277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Знаете ли вы, что означает и как возник этот изящный узор из синей сетки с вкраплениями золотых «бантиков»?</a:t>
            </a:r>
            <a:r>
              <a:rPr lang="ru-RU" sz="3200" dirty="0" smtClean="0">
                <a:latin typeface="Arial Black" panose="020B0A04020102020204" pitchFamily="34" charset="0"/>
              </a:rPr>
              <a:t/>
            </a:r>
            <a:br>
              <a:rPr lang="ru-RU" sz="3200" dirty="0" smtClean="0">
                <a:latin typeface="Arial Black" panose="020B0A04020102020204" pitchFamily="34" charset="0"/>
              </a:rPr>
            </a:b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3074" name="Picture 2" descr="https://cdn.monetnik.ru/storage/market-lot/32/91/298132/1090271_b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644" y="2449336"/>
            <a:ext cx="5817356" cy="412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43.userapi.com/impg/LDbDoM2z5kosMVYVqKwK84LL8NSxq9sLDpM5SQ/PzHPJIEuPgg.jpg?size=573x370&amp;quality=96&amp;sign=659a840749c970f95e7711d195a2f964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84" r="-598"/>
          <a:stretch/>
        </p:blipFill>
        <p:spPr bwMode="auto">
          <a:xfrm>
            <a:off x="229070" y="3337559"/>
            <a:ext cx="5699290" cy="313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g-fotki.yandex.ru/get/3608/17778574.180/0_bf72f_bd0dd1ed_ori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" t="10762"/>
          <a:stretch/>
        </p:blipFill>
        <p:spPr bwMode="auto">
          <a:xfrm>
            <a:off x="6659880" y="3337559"/>
            <a:ext cx="5233066" cy="316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96946" y="381266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333333"/>
                </a:solidFill>
                <a:latin typeface="Arial Black" panose="020B0A04020102020204" pitchFamily="34" charset="0"/>
              </a:rPr>
              <a:t>Императорский фарфоровый завод</a:t>
            </a:r>
          </a:p>
          <a:p>
            <a:pPr algn="ctr"/>
            <a:r>
              <a:rPr lang="ru-RU" sz="2000" dirty="0">
                <a:solidFill>
                  <a:srgbClr val="333333"/>
                </a:solidFill>
                <a:latin typeface="Arial Black" panose="020B0A04020102020204" pitchFamily="34" charset="0"/>
              </a:rPr>
              <a:t>Одно из старейших в Европе, первое и одно из крупнейших в России предприятий по производству художественных фарфоровых изделий. Расположен в Санкт-Петербурге, основан в 1744 году. </a:t>
            </a:r>
            <a:endParaRPr lang="ru-RU" sz="2000" b="0" i="0" dirty="0">
              <a:solidFill>
                <a:srgbClr val="333333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3" name="Picture 2" descr="Изображение логотип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634" y="116205"/>
            <a:ext cx="3002045" cy="277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13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70192" y="641590"/>
            <a:ext cx="725836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	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А ведь он далеко не прост, как кажется на первый взгляд. Это не просто узор ленинградского фарфора и его знаменитый бренд – это символ памяти о Блокаде, символ памяти о героическом подвиге жителей окружённого, голодного, холодного, но не сдавшегося Ленинграда. </a:t>
            </a:r>
          </a:p>
          <a:p>
            <a:pPr algn="just"/>
            <a:endParaRPr lang="ru-RU" sz="2000" b="0" i="0" dirty="0" smtClean="0">
              <a:solidFill>
                <a:srgbClr val="000000"/>
              </a:solidFill>
              <a:effectLst/>
              <a:latin typeface="Arial Black" panose="020B0A04020102020204" pitchFamily="34" charset="0"/>
            </a:endParaRP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</a:rPr>
              <a:t>	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Этот геометрический орнамент является художественным образом заклеенных крест-накрест оконных стёкол. Бумажными лентами заклеивали окна, чтобы стёкла не трескались и не вылетали от бомбёжек. Данный узор – это также аллегория перекрёстного света прожекторов противовоздушной обороны. А золотые «мушки» или «жучки» на нём – это сполохи разрывов зенитных снарядов.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3" name="Picture 4" descr="https://i.pinimg.com/originals/70/7b/84/707b84357a0dc15dcfc0afcf4c3023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126" y="3521951"/>
            <a:ext cx="4158917" cy="2753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xn--80aahbdcfac6btsjh8dvdve.xn--p1ai/wp-content/uploads/2021/09/i-3-4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7" b="53404"/>
          <a:stretch/>
        </p:blipFill>
        <p:spPr bwMode="auto">
          <a:xfrm>
            <a:off x="7745125" y="467289"/>
            <a:ext cx="4158917" cy="283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8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24.userapi.com/impg/uxn7cGe1i7KHcnxP87g9f6Cm34KlBlaqx4TnEg/2GcqB6yNvAs.jpg?size=433x600&amp;quality=96&amp;sign=a80762047ad97c8cc59e089ed0eea880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367" y="350519"/>
            <a:ext cx="4600233" cy="613501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4156" y="464881"/>
            <a:ext cx="7096284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	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Узор, который называется «Кобальтовая сетка», в годы войны придумала ленинградская художница Анна Яцкевич. Она все 900 дней блокады провела в родном городе.</a:t>
            </a:r>
          </a:p>
          <a:p>
            <a:pPr algn="just"/>
            <a:endParaRPr lang="ru-RU" b="0" i="0" dirty="0" smtClean="0">
              <a:solidFill>
                <a:srgbClr val="000000"/>
              </a:solidFill>
              <a:effectLst/>
              <a:latin typeface="Arial Black" panose="020B0A04020102020204" pitchFamily="34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Arial Black" panose="020B0A04020102020204" pitchFamily="34" charset="0"/>
              </a:rPr>
              <a:t>	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Молодая женщина, похоронившая умерших от голода сестру и мать, отказалась уезжать в эвакуацию. Она осталась на заводе и сражалась с врагом по-своему: кисточкой и красками</a:t>
            </a:r>
            <a:r>
              <a:rPr lang="ru-RU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.</a:t>
            </a:r>
          </a:p>
          <a:p>
            <a:pPr algn="just"/>
            <a:endParaRPr lang="ru-RU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Arial Black" panose="020B0A04020102020204" pitchFamily="34" charset="0"/>
              </a:rPr>
              <a:t>	</a:t>
            </a:r>
            <a:r>
              <a:rPr lang="ru-RU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 Black" panose="020B0A04020102020204" pitchFamily="34" charset="0"/>
              </a:rPr>
              <a:t>Анна Яцкевич занималась камуфляжем кораблей. Так, например, при помощи красок по фарфору она создала маскировочную сетку, которой укрыли миноносец «Свирепый», стоявший у набережной Невы недалеко от завода. Это же как надо владеть своим искусством, чтобы с помощью красок и кисточек для фарфора делать огромные корабли малозаметными для врага</a:t>
            </a:r>
            <a:r>
              <a:rPr lang="ru-RU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!</a:t>
            </a:r>
          </a:p>
          <a:p>
            <a:pPr algn="just"/>
            <a:endParaRPr lang="ru-RU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	Ещё </a:t>
            </a:r>
            <a:r>
              <a:rPr lang="ru-RU" dirty="0">
                <a:solidFill>
                  <a:srgbClr val="000000"/>
                </a:solidFill>
                <a:latin typeface="Arial Black" panose="020B0A04020102020204" pitchFamily="34" charset="0"/>
              </a:rPr>
              <a:t>один интересный факт – знаменитый логотип ЛФЗ – придумала тоже мастерица Анна Яцкевич.</a:t>
            </a:r>
            <a:endParaRPr lang="ru-RU" dirty="0">
              <a:latin typeface="Arial Black" panose="020B0A04020102020204" pitchFamily="34" charset="0"/>
            </a:endParaRPr>
          </a:p>
          <a:p>
            <a:pPr algn="just"/>
            <a:r>
              <a:rPr lang="ru-RU" dirty="0">
                <a:latin typeface="Arial Black" panose="020B0A04020102020204" pitchFamily="34" charset="0"/>
              </a:rPr>
              <a:t/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  <a:p>
            <a:pPr algn="just"/>
            <a:r>
              <a:rPr lang="ru-RU" sz="2000" dirty="0" smtClean="0">
                <a:latin typeface="Arial Black" panose="020B0A04020102020204" pitchFamily="34" charset="0"/>
              </a:rPr>
              <a:t/>
            </a:r>
            <a:br>
              <a:rPr lang="ru-RU" sz="2000" dirty="0" smtClean="0">
                <a:latin typeface="Arial Black" panose="020B0A04020102020204" pitchFamily="34" charset="0"/>
              </a:rPr>
            </a:br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44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4992" y="288084"/>
            <a:ext cx="110021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	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Первый сервиз из 5-ти предметов с нежно-холодным, каким-то немного северным, удивительно притягательным орнаментом появился вскоре после полного снятия Блокады – в 1944 году. Форму чайной посуды нового сервиза для освобождённого города создала ещё одна работница ЛФЗ – скульптор Серафима Яковлева.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6148" name="Picture 4" descr="https://kulturologia.ru/files/u21941/2194133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312" y="2050365"/>
            <a:ext cx="7359808" cy="434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28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89320" y="974820"/>
            <a:ext cx="574548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	В1958 году в Брюсселе прошла Всемирная выставка, где Ломоносовский фарфоровый завод представил самые лучшие свои творения. Сервиз с «Кобальтовой сеткой» для выставки специально не готовился, ведь с момента его создания прошло уже 14 лет, и он просто входил в ассортимент завода. Но неожиданно именно он получил золотую медаль. К сожалению, Анна Адамовна Яцкевич не дожила до международного триумфа своего узора. Она, как и многие блокадники, умерла вскоре после войны, так и не узнав, что её рисунок стал символом советского фарфора…</a:t>
            </a:r>
            <a:r>
              <a:rPr lang="ru-RU" dirty="0" smtClean="0">
                <a:latin typeface="Arial Black" panose="020B0A04020102020204" pitchFamily="34" charset="0"/>
              </a:rPr>
              <a:t/>
            </a:r>
            <a:br>
              <a:rPr lang="ru-RU" dirty="0" smtClean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6146" name="Picture 2" descr="https://cdn.shopify.com/s/files/1/1979/2369/products/fc64d230-e959-59d0-9743-7e342ac2fb48_10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5" y="1779980"/>
            <a:ext cx="5054138" cy="3637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82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3684" y="1850542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 2005 году заводу в Невском районе Петербурга – вернули исконное название – «Императорский фарфоровый завод». Он продолжает традиции старых мастеров и по-прежнему выпускает посуду со знаменитой «Кобальтовой сеткой». Она является знаменитой на весь мир визитной карточкой предприятия.</a:t>
            </a:r>
            <a:r>
              <a:rPr lang="ru-RU" dirty="0" smtClean="0">
                <a:latin typeface="Arial Black" panose="020B0A04020102020204" pitchFamily="34" charset="0"/>
              </a:rPr>
              <a:t/>
            </a:r>
            <a:br>
              <a:rPr lang="ru-RU" dirty="0" smtClean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7170" name="Picture 2" descr="http://i4.photo.2gis.com/images/branch/0/30258560053929499_4e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859" y="410362"/>
            <a:ext cx="4320539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.sunhome.ru/prose/219/vremya-cveta-apelsina-glava-3.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859" y="3656482"/>
            <a:ext cx="4320539" cy="28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1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Анна Адамовна Мицкевич. О знаменитом узоре ленинградского фарфора и его авторе — Проведем время с пользой (</a:t>
            </a:r>
            <a:r>
              <a:rPr lang="ru-RU" dirty="0" err="1">
                <a:hlinkClick r:id="rId2"/>
              </a:rPr>
              <a:t>xn</a:t>
            </a:r>
            <a:r>
              <a:rPr lang="ru-RU" dirty="0">
                <a:hlinkClick r:id="rId2"/>
              </a:rPr>
              <a:t>--80aahbdcfac6btsjh8dvdve.xn--p1ai</a:t>
            </a:r>
            <a:r>
              <a:rPr lang="ru-RU" dirty="0" smtClean="0">
                <a:hlinkClick r:id="rId2"/>
              </a:rPr>
              <a:t>)</a:t>
            </a:r>
            <a:endParaRPr lang="ru-RU" dirty="0" smtClean="0"/>
          </a:p>
          <a:p>
            <a:r>
              <a:rPr lang="ru-RU" dirty="0">
                <a:hlinkClick r:id="rId3"/>
              </a:rPr>
              <a:t>А вы знали? - Ирина Фёдоровна </a:t>
            </a:r>
            <a:r>
              <a:rPr lang="ru-RU" dirty="0" err="1">
                <a:hlinkClick r:id="rId3"/>
              </a:rPr>
              <a:t>Сарапулова</a:t>
            </a:r>
            <a:r>
              <a:rPr lang="ru-RU" dirty="0">
                <a:hlinkClick r:id="rId3"/>
              </a:rPr>
              <a:t> (proshkolu.ru</a:t>
            </a:r>
            <a:r>
              <a:rPr lang="ru-RU" dirty="0" smtClean="0">
                <a:hlinkClick r:id="rId3"/>
              </a:rPr>
              <a:t>)</a:t>
            </a:r>
            <a:endParaRPr lang="ru-RU" dirty="0" smtClean="0"/>
          </a:p>
          <a:p>
            <a:r>
              <a:rPr lang="ru-RU" dirty="0">
                <a:hlinkClick r:id="rId4"/>
              </a:rPr>
              <a:t>Рисунок блокады: история «Кобальтовой сетки» Императорского фарфорового завода | Телеканал Санкт-Петербург (tvspb.ru)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1803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189</TotalTime>
  <Words>173</Words>
  <Application>Microsoft Office PowerPoint</Application>
  <PresentationFormat>Широкоэкранный</PresentationFormat>
  <Paragraphs>24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Тема Office</vt:lpstr>
      <vt:lpstr>Кобальтовая сетка -символ блокадного Ленинграда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Источники: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Символ блокадного Ленинграда – Кобальтовая сетка </dc:title>
  <dc:creator>Ученик</dc:creator>
  <cp:lastModifiedBy>User</cp:lastModifiedBy>
  <cp:revision>22</cp:revision>
  <dcterms:created xsi:type="dcterms:W3CDTF">2024-01-26T13:35:49Z</dcterms:created>
  <dcterms:modified xsi:type="dcterms:W3CDTF">2024-03-16T04:56:00Z</dcterms:modified>
</cp:coreProperties>
</file>