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7" r:id="rId2"/>
    <p:sldId id="256" r:id="rId3"/>
    <p:sldId id="281" r:id="rId4"/>
    <p:sldId id="280" r:id="rId5"/>
    <p:sldId id="279" r:id="rId6"/>
    <p:sldId id="278" r:id="rId7"/>
    <p:sldId id="277" r:id="rId8"/>
    <p:sldId id="276" r:id="rId9"/>
    <p:sldId id="275" r:id="rId10"/>
    <p:sldId id="274" r:id="rId11"/>
    <p:sldId id="273" r:id="rId12"/>
    <p:sldId id="272" r:id="rId13"/>
    <p:sldId id="271" r:id="rId14"/>
    <p:sldId id="270" r:id="rId15"/>
    <p:sldId id="269" r:id="rId16"/>
    <p:sldId id="268" r:id="rId17"/>
    <p:sldId id="267" r:id="rId18"/>
    <p:sldId id="266" r:id="rId19"/>
    <p:sldId id="265" r:id="rId20"/>
    <p:sldId id="264" r:id="rId21"/>
    <p:sldId id="263" r:id="rId22"/>
    <p:sldId id="262" r:id="rId23"/>
    <p:sldId id="261" r:id="rId24"/>
    <p:sldId id="260" r:id="rId25"/>
    <p:sldId id="258" r:id="rId26"/>
    <p:sldId id="259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73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F6667E-5906-4C0E-AFF4-70FA4F48FF26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391282-DF55-456C-8E31-3E88B67382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07171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8E092-CE1F-437A-94E0-0511FD41EC1D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53695-946B-45A2-99EC-0EB203C515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5866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6607">
        <p14:ripple/>
      </p:transition>
    </mc:Choice>
    <mc:Fallback>
      <p:transition spd="slow" advTm="6607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8E092-CE1F-437A-94E0-0511FD41EC1D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53695-946B-45A2-99EC-0EB203C515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3804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6607">
        <p14:ripple/>
      </p:transition>
    </mc:Choice>
    <mc:Fallback>
      <p:transition spd="slow" advTm="6607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8E092-CE1F-437A-94E0-0511FD41EC1D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53695-946B-45A2-99EC-0EB203C515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24636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6607">
        <p14:ripple/>
      </p:transition>
    </mc:Choice>
    <mc:Fallback>
      <p:transition spd="slow" advTm="6607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8E092-CE1F-437A-94E0-0511FD41EC1D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53695-946B-45A2-99EC-0EB203C515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1192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6607">
        <p14:ripple/>
      </p:transition>
    </mc:Choice>
    <mc:Fallback>
      <p:transition spd="slow" advTm="6607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8E092-CE1F-437A-94E0-0511FD41EC1D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53695-946B-45A2-99EC-0EB203C515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7641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6607">
        <p14:ripple/>
      </p:transition>
    </mc:Choice>
    <mc:Fallback>
      <p:transition spd="slow" advTm="6607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8E092-CE1F-437A-94E0-0511FD41EC1D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53695-946B-45A2-99EC-0EB203C515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790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6607">
        <p14:ripple/>
      </p:transition>
    </mc:Choice>
    <mc:Fallback>
      <p:transition spd="slow" advTm="6607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8E092-CE1F-437A-94E0-0511FD41EC1D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53695-946B-45A2-99EC-0EB203C515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56379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6607">
        <p14:ripple/>
      </p:transition>
    </mc:Choice>
    <mc:Fallback>
      <p:transition spd="slow" advTm="6607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8E092-CE1F-437A-94E0-0511FD41EC1D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53695-946B-45A2-99EC-0EB203C515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0109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6607">
        <p14:ripple/>
      </p:transition>
    </mc:Choice>
    <mc:Fallback>
      <p:transition spd="slow" advTm="6607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8E092-CE1F-437A-94E0-0511FD41EC1D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53695-946B-45A2-99EC-0EB203C515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6122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6607">
        <p14:ripple/>
      </p:transition>
    </mc:Choice>
    <mc:Fallback>
      <p:transition spd="slow" advTm="6607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8E092-CE1F-437A-94E0-0511FD41EC1D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53695-946B-45A2-99EC-0EB203C515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2004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6607">
        <p14:ripple/>
      </p:transition>
    </mc:Choice>
    <mc:Fallback>
      <p:transition spd="slow" advTm="6607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8E092-CE1F-437A-94E0-0511FD41EC1D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53695-946B-45A2-99EC-0EB203C515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36896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6607">
        <p14:ripple/>
      </p:transition>
    </mc:Choice>
    <mc:Fallback>
      <p:transition spd="slow" advTm="6607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58E092-CE1F-437A-94E0-0511FD41EC1D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E53695-946B-45A2-99EC-0EB203C515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3653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400" advTm="6607">
        <p14:ripple/>
      </p:transition>
    </mc:Choice>
    <mc:Fallback>
      <p:transition spd="slow" advTm="6607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cer C24\Desktop\завуч\1_1600x12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753" y="0"/>
            <a:ext cx="912624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01La_Belle_Mixtape-Summer_Memories_O_Henri_Pfr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379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6607">
        <p14:ripple/>
      </p:transition>
    </mc:Choice>
    <mc:Fallback>
      <p:transition spd="slow" advTm="660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cer C24\Desktop\завуч\images (15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5585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6607">
        <p14:ripple/>
      </p:transition>
    </mc:Choice>
    <mc:Fallback>
      <p:transition spd="slow" advTm="660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Acer C24\Desktop\завуч\images (1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2031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6607">
        <p14:ripple/>
      </p:transition>
    </mc:Choice>
    <mc:Fallback>
      <p:transition spd="slow" advTm="660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Acer C24\Desktop\завуч\images (17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9326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6607">
        <p14:ripple/>
      </p:transition>
    </mc:Choice>
    <mc:Fallback>
      <p:transition spd="slow" advTm="660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Acer C24\Desktop\завуч\Без названия (4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6698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6607">
        <p14:ripple/>
      </p:transition>
    </mc:Choice>
    <mc:Fallback>
      <p:transition spd="slow" advTm="660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 descr="C:\Users\Acer C24\Desktop\завуч\Без названия (5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9707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6607">
        <p14:ripple/>
      </p:transition>
    </mc:Choice>
    <mc:Fallback>
      <p:transition spd="slow" advTm="660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Acer C24\Desktop\завуч\Без названия (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7229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6607">
        <p14:ripple/>
      </p:transition>
    </mc:Choice>
    <mc:Fallback>
      <p:transition spd="slow" advTm="660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Acer C24\Desktop\завуч\Без названия (8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5262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6607">
        <p14:ripple/>
      </p:transition>
    </mc:Choice>
    <mc:Fallback>
      <p:transition spd="slow" advTm="660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Acer C24\Desktop\завуч\Без названия (17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0230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6607">
        <p14:ripple/>
      </p:transition>
    </mc:Choice>
    <mc:Fallback>
      <p:transition spd="slow" advTm="660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Acer C24\Desktop\завуч\Без названия (1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4626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6607">
        <p14:ripple/>
      </p:transition>
    </mc:Choice>
    <mc:Fallback>
      <p:transition spd="slow" advTm="660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cer C24\Desktop\завуч\Без названия (1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7691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6607">
        <p14:ripple/>
      </p:transition>
    </mc:Choice>
    <mc:Fallback>
      <p:transition spd="slow" advTm="660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cer C24\Desktop\завуч\images (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28946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6607">
        <p14:ripple/>
      </p:transition>
    </mc:Choice>
    <mc:Fallback>
      <p:transition spd="slow" advTm="660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Acer C24\Desktop\завуч\Без названия (1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0670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6607">
        <p14:ripple/>
      </p:transition>
    </mc:Choice>
    <mc:Fallback>
      <p:transition spd="slow" advTm="660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Acer C24\Desktop\завуч\images (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7869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6607">
        <p14:ripple/>
      </p:transition>
    </mc:Choice>
    <mc:Fallback>
      <p:transition spd="slow" advTm="660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Acer C24\Desktop\завуч\images (4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9528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6607">
        <p14:ripple/>
      </p:transition>
    </mc:Choice>
    <mc:Fallback>
      <p:transition spd="slow" advTm="660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Acer C24\Desktop\завуч\images (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6332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6607">
        <p14:ripple/>
      </p:transition>
    </mc:Choice>
    <mc:Fallback>
      <p:transition spd="slow" advTm="660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Acer C24\Desktop\завуч\images (7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4535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6607">
        <p14:ripple/>
      </p:transition>
    </mc:Choice>
    <mc:Fallback>
      <p:transition spd="slow" advTm="660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Acer C24\Desktop\завуч\images (8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5929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6607">
        <p14:ripple/>
      </p:transition>
    </mc:Choice>
    <mc:Fallback>
      <p:transition spd="slow" advTm="660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Acer C24\Desktop\завуч\images (9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2355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6607">
        <p14:ripple/>
      </p:transition>
    </mc:Choice>
    <mc:Fallback>
      <p:transition spd="slow" advTm="660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Acer C24\Desktop\завуч\images (1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3959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6607">
        <p14:ripple/>
      </p:transition>
    </mc:Choice>
    <mc:Fallback>
      <p:transition spd="slow" advTm="660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Acer C24\Desktop\завуч\images (1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9102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6607">
        <p14:ripple/>
      </p:transition>
    </mc:Choice>
    <mc:Fallback>
      <p:transition spd="slow" advTm="660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Acer C24\Desktop\завуч\images (10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5267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6607">
        <p14:ripple/>
      </p:transition>
    </mc:Choice>
    <mc:Fallback>
      <p:transition spd="slow" advTm="660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cer C24\Desktop\завуч\images (4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7029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6607">
        <p14:ripple/>
      </p:transition>
    </mc:Choice>
    <mc:Fallback>
      <p:transition spd="slow" advTm="660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Acer C24\Desktop\завуч\images (1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8189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6607">
        <p14:ripple/>
      </p:transition>
    </mc:Choice>
    <mc:Fallback>
      <p:transition spd="slow" advTm="660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cer C24\Desktop\завуч\images (5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6151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6607">
        <p14:ripple/>
      </p:transition>
    </mc:Choice>
    <mc:Fallback>
      <p:transition spd="slow" advTm="660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cer C24\Desktop\завуч\images (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0748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6607">
        <p14:ripple/>
      </p:transition>
    </mc:Choice>
    <mc:Fallback>
      <p:transition spd="slow" advTm="660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cer C24\Desktop\завуч\images (7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577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6607">
        <p14:ripple/>
      </p:transition>
    </mc:Choice>
    <mc:Fallback>
      <p:transition spd="slow" advTm="660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cer C24\Desktop\завуч\images (8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1794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6607">
        <p14:ripple/>
      </p:transition>
    </mc:Choice>
    <mc:Fallback>
      <p:transition spd="slow" advTm="660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cer C24\Desktop\завуч\images (1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4835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6607">
        <p14:ripple/>
      </p:transition>
    </mc:Choice>
    <mc:Fallback>
      <p:transition spd="slow" advTm="660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cer C24\Desktop\завуч\images (1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85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0195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6607">
        <p14:ripple/>
      </p:transition>
    </mc:Choice>
    <mc:Fallback>
      <p:transition spd="slow" advTm="660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Экран (4:3)</PresentationFormat>
  <Paragraphs>0</Paragraphs>
  <Slides>30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Acer C24</dc:creator>
  <cp:lastModifiedBy>Acer C24</cp:lastModifiedBy>
  <cp:revision>4</cp:revision>
  <dcterms:created xsi:type="dcterms:W3CDTF">2021-02-17T13:11:42Z</dcterms:created>
  <dcterms:modified xsi:type="dcterms:W3CDTF">2021-02-17T14:12:31Z</dcterms:modified>
</cp:coreProperties>
</file>