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36"/>
  </p:notesMasterIdLst>
  <p:sldIdLst>
    <p:sldId id="338" r:id="rId2"/>
    <p:sldId id="31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5" r:id="rId11"/>
    <p:sldId id="256" r:id="rId12"/>
    <p:sldId id="257" r:id="rId13"/>
    <p:sldId id="299" r:id="rId14"/>
    <p:sldId id="336" r:id="rId15"/>
    <p:sldId id="300" r:id="rId16"/>
    <p:sldId id="337" r:id="rId17"/>
    <p:sldId id="302" r:id="rId18"/>
    <p:sldId id="301" r:id="rId19"/>
    <p:sldId id="303" r:id="rId20"/>
    <p:sldId id="304" r:id="rId21"/>
    <p:sldId id="306" r:id="rId22"/>
    <p:sldId id="307" r:id="rId23"/>
    <p:sldId id="305" r:id="rId24"/>
    <p:sldId id="308" r:id="rId25"/>
    <p:sldId id="309" r:id="rId26"/>
    <p:sldId id="261" r:id="rId27"/>
    <p:sldId id="311" r:id="rId28"/>
    <p:sldId id="313" r:id="rId29"/>
    <p:sldId id="314" r:id="rId30"/>
    <p:sldId id="323" r:id="rId31"/>
    <p:sldId id="326" r:id="rId32"/>
    <p:sldId id="259" r:id="rId33"/>
    <p:sldId id="262" r:id="rId34"/>
    <p:sldId id="268" r:id="rId35"/>
  </p:sldIdLst>
  <p:sldSz cx="9144000" cy="5143500" type="screen16x9"/>
  <p:notesSz cx="6858000" cy="9144000"/>
  <p:embeddedFontLst>
    <p:embeddedFont>
      <p:font typeface="Marcellus" panose="020B0604020202020204" charset="0"/>
      <p:regular r:id="rId37"/>
    </p:embeddedFont>
    <p:embeddedFont>
      <p:font typeface="Segoe UI Light" panose="020B0502040204020203" pitchFamily="34" charset="0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Arimo" panose="020B060402020202020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442412DE-19A8-496B-879A-6A4F9B72B4E9}">
  <a:tblStyle styleId="{442412DE-19A8-496B-879A-6A4F9B72B4E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7" autoAdjust="0"/>
    <p:restoredTop sz="88099" autoAdjust="0"/>
  </p:normalViewPr>
  <p:slideViewPr>
    <p:cSldViewPr snapToGrid="0">
      <p:cViewPr>
        <p:scale>
          <a:sx n="72" d="100"/>
          <a:sy n="72" d="100"/>
        </p:scale>
        <p:origin x="-1266" y="-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46485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8" name="Google Shape;2518;g20f41e19245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9" name="Google Shape;2519;g20f41e19245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9" name="Google Shape;2369;g20f41e19245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0" name="Google Shape;2370;g20f41e19245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gd1bf8d60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8" name="Google Shape;1378;gd1bf8d60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gd1bf8d60a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6" name="Google Shape;1646;gd1bf8d60a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gd1bf8d60a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6" name="Google Shape;1646;gd1bf8d60a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gd1bf8d60a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6" name="Google Shape;1646;gd1bf8d60a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gd1bf8d60a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6" name="Google Shape;1646;gd1bf8d60a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" name="Google Shape;1751;g12fc2de9d97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2" name="Google Shape;1752;g12fc2de9d97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g2a73bb99b36_0_6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2" name="Google Shape;1672;g2a73bb99b36_0_6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2" name="Google Shape;1872;gd1bf8d60a4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3" name="Google Shape;1873;gd1bf8d60a4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888175" y="1415650"/>
            <a:ext cx="4542600" cy="20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888175" y="3514400"/>
            <a:ext cx="45426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>
            <a:spLocks noGrp="1"/>
          </p:cNvSpPr>
          <p:nvPr>
            <p:ph type="pic" idx="2"/>
          </p:nvPr>
        </p:nvSpPr>
        <p:spPr>
          <a:xfrm>
            <a:off x="559750" y="654700"/>
            <a:ext cx="2931900" cy="3834000"/>
          </a:xfrm>
          <a:prstGeom prst="ellipse">
            <a:avLst/>
          </a:prstGeom>
          <a:noFill/>
          <a:ln>
            <a:noFill/>
          </a:ln>
        </p:spPr>
      </p:sp>
      <p:grpSp>
        <p:nvGrpSpPr>
          <p:cNvPr id="12" name="Google Shape;12;p2"/>
          <p:cNvGrpSpPr/>
          <p:nvPr/>
        </p:nvGrpSpPr>
        <p:grpSpPr>
          <a:xfrm rot="7315549">
            <a:off x="-181418" y="3092748"/>
            <a:ext cx="689902" cy="2436295"/>
            <a:chOff x="10605550" y="4679"/>
            <a:chExt cx="689929" cy="2436391"/>
          </a:xfrm>
        </p:grpSpPr>
        <p:sp>
          <p:nvSpPr>
            <p:cNvPr id="13" name="Google Shape;13;p2"/>
            <p:cNvSpPr/>
            <p:nvPr/>
          </p:nvSpPr>
          <p:spPr>
            <a:xfrm>
              <a:off x="10742969" y="242540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0687620" y="2328750"/>
              <a:ext cx="76500" cy="112320"/>
            </a:xfrm>
            <a:custGeom>
              <a:avLst/>
              <a:gdLst/>
              <a:ahLst/>
              <a:cxnLst/>
              <a:rect l="l" t="t" r="r" b="b"/>
              <a:pathLst>
                <a:path w="76500" h="112320" extrusionOk="0">
                  <a:moveTo>
                    <a:pt x="76500" y="112320"/>
                  </a:moveTo>
                  <a:cubicBezTo>
                    <a:pt x="65609" y="105750"/>
                    <a:pt x="54449" y="95850"/>
                    <a:pt x="42929" y="81450"/>
                  </a:cubicBezTo>
                  <a:cubicBezTo>
                    <a:pt x="28439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0644239" y="2223450"/>
              <a:ext cx="243719" cy="142109"/>
            </a:xfrm>
            <a:custGeom>
              <a:avLst/>
              <a:gdLst/>
              <a:ahLst/>
              <a:cxnLst/>
              <a:rect l="l" t="t" r="r" b="b"/>
              <a:pathLst>
                <a:path w="243719" h="142109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1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1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0616790" y="2111490"/>
              <a:ext cx="273239" cy="248220"/>
            </a:xfrm>
            <a:custGeom>
              <a:avLst/>
              <a:gdLst/>
              <a:ahLst/>
              <a:cxnLst/>
              <a:rect l="l" t="t" r="r" b="b"/>
              <a:pathLst>
                <a:path w="273239" h="248220" extrusionOk="0">
                  <a:moveTo>
                    <a:pt x="273240" y="248220"/>
                  </a:moveTo>
                  <a:cubicBezTo>
                    <a:pt x="259560" y="221580"/>
                    <a:pt x="247589" y="202140"/>
                    <a:pt x="235890" y="188010"/>
                  </a:cubicBezTo>
                  <a:cubicBezTo>
                    <a:pt x="229769" y="180810"/>
                    <a:pt x="224099" y="174870"/>
                    <a:pt x="218070" y="170190"/>
                  </a:cubicBezTo>
                  <a:cubicBezTo>
                    <a:pt x="212310" y="165510"/>
                    <a:pt x="206550" y="162000"/>
                    <a:pt x="200609" y="159300"/>
                  </a:cubicBezTo>
                  <a:cubicBezTo>
                    <a:pt x="176849" y="148770"/>
                    <a:pt x="152369" y="152100"/>
                    <a:pt x="126990" y="154800"/>
                  </a:cubicBezTo>
                  <a:cubicBezTo>
                    <a:pt x="101699" y="157410"/>
                    <a:pt x="76500" y="158850"/>
                    <a:pt x="52199" y="140130"/>
                  </a:cubicBezTo>
                  <a:cubicBezTo>
                    <a:pt x="40410" y="130590"/>
                    <a:pt x="28709" y="115920"/>
                    <a:pt x="19169" y="93330"/>
                  </a:cubicBezTo>
                  <a:cubicBezTo>
                    <a:pt x="14039" y="82170"/>
                    <a:pt x="10439" y="68670"/>
                    <a:pt x="6660" y="53370"/>
                  </a:cubicBezTo>
                  <a:cubicBezTo>
                    <a:pt x="3689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0605550" y="1994130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60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50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80" y="160920"/>
                    <a:pt x="31310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3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0607672" y="187497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7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7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0626480" y="1762740"/>
              <a:ext cx="151588" cy="348119"/>
            </a:xfrm>
            <a:custGeom>
              <a:avLst/>
              <a:gdLst/>
              <a:ahLst/>
              <a:cxnLst/>
              <a:rect l="l" t="t" r="r" b="b"/>
              <a:pathLst>
                <a:path w="151588" h="348119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10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90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60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0666372" y="166805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8" y="355140"/>
                  </a:moveTo>
                  <a:cubicBezTo>
                    <a:pt x="101797" y="348120"/>
                    <a:pt x="102877" y="341550"/>
                    <a:pt x="103328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8" y="307440"/>
                    <a:pt x="105397" y="302670"/>
                  </a:cubicBezTo>
                  <a:cubicBezTo>
                    <a:pt x="105578" y="297900"/>
                    <a:pt x="105668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8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8" y="181350"/>
                    <a:pt x="15578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8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0722060" y="1584720"/>
              <a:ext cx="72869" cy="353430"/>
            </a:xfrm>
            <a:custGeom>
              <a:avLst/>
              <a:gdLst/>
              <a:ahLst/>
              <a:cxnLst/>
              <a:rect l="l" t="t" r="r" b="b"/>
              <a:pathLst>
                <a:path w="72869" h="353430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499" y="292050"/>
                  </a:cubicBezTo>
                  <a:cubicBezTo>
                    <a:pt x="72030" y="283860"/>
                    <a:pt x="73020" y="276390"/>
                    <a:pt x="72839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59" y="86220"/>
                    <a:pt x="15600" y="66600"/>
                  </a:cubicBezTo>
                  <a:cubicBezTo>
                    <a:pt x="25950" y="46890"/>
                    <a:pt x="42060" y="25020"/>
                    <a:pt x="6383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0780676" y="1506059"/>
              <a:ext cx="62059" cy="352799"/>
            </a:xfrm>
            <a:custGeom>
              <a:avLst/>
              <a:gdLst/>
              <a:ahLst/>
              <a:cxnLst/>
              <a:rect l="l" t="t" r="r" b="b"/>
              <a:pathLst>
                <a:path w="62059" h="352799" extrusionOk="0">
                  <a:moveTo>
                    <a:pt x="18903" y="352800"/>
                  </a:moveTo>
                  <a:cubicBezTo>
                    <a:pt x="33934" y="329490"/>
                    <a:pt x="45723" y="310140"/>
                    <a:pt x="52744" y="292770"/>
                  </a:cubicBezTo>
                  <a:cubicBezTo>
                    <a:pt x="59944" y="275490"/>
                    <a:pt x="62733" y="260460"/>
                    <a:pt x="61924" y="247050"/>
                  </a:cubicBezTo>
                  <a:cubicBezTo>
                    <a:pt x="60574" y="220230"/>
                    <a:pt x="45004" y="200250"/>
                    <a:pt x="29703" y="180090"/>
                  </a:cubicBezTo>
                  <a:cubicBezTo>
                    <a:pt x="14403" y="159930"/>
                    <a:pt x="-267" y="139320"/>
                    <a:pt x="4" y="111150"/>
                  </a:cubicBezTo>
                  <a:cubicBezTo>
                    <a:pt x="4" y="97110"/>
                    <a:pt x="3873" y="81360"/>
                    <a:pt x="12063" y="63180"/>
                  </a:cubicBezTo>
                  <a:cubicBezTo>
                    <a:pt x="20254" y="44910"/>
                    <a:pt x="32944" y="24660"/>
                    <a:pt x="4878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0829220" y="1426319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09" y="271530"/>
                    <a:pt x="72510" y="255240"/>
                    <a:pt x="72060" y="241020"/>
                  </a:cubicBezTo>
                  <a:cubicBezTo>
                    <a:pt x="71249" y="212850"/>
                    <a:pt x="54329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49" y="134280"/>
                    <a:pt x="3210" y="122940"/>
                    <a:pt x="1140" y="109980"/>
                  </a:cubicBezTo>
                  <a:cubicBezTo>
                    <a:pt x="329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59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0852663" y="1340369"/>
              <a:ext cx="104722" cy="355860"/>
            </a:xfrm>
            <a:custGeom>
              <a:avLst/>
              <a:gdLst/>
              <a:ahLst/>
              <a:cxnLst/>
              <a:rect l="l" t="t" r="r" b="b"/>
              <a:pathLst>
                <a:path w="104722" h="355860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7" y="253710"/>
                  </a:cubicBezTo>
                  <a:cubicBezTo>
                    <a:pt x="105136" y="244620"/>
                    <a:pt x="104866" y="236340"/>
                    <a:pt x="103877" y="229050"/>
                  </a:cubicBezTo>
                  <a:cubicBezTo>
                    <a:pt x="99106" y="199350"/>
                    <a:pt x="79127" y="183420"/>
                    <a:pt x="58877" y="168030"/>
                  </a:cubicBezTo>
                  <a:cubicBezTo>
                    <a:pt x="38627" y="152730"/>
                    <a:pt x="18736" y="137970"/>
                    <a:pt x="8566" y="114570"/>
                  </a:cubicBezTo>
                  <a:cubicBezTo>
                    <a:pt x="3256" y="102780"/>
                    <a:pt x="377" y="89010"/>
                    <a:pt x="106" y="71010"/>
                  </a:cubicBezTo>
                  <a:cubicBezTo>
                    <a:pt x="-524" y="52920"/>
                    <a:pt x="1726" y="30690"/>
                    <a:pt x="487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10846379" y="1249380"/>
              <a:ext cx="151493" cy="350459"/>
            </a:xfrm>
            <a:custGeom>
              <a:avLst/>
              <a:gdLst/>
              <a:ahLst/>
              <a:cxnLst/>
              <a:rect l="l" t="t" r="r" b="b"/>
              <a:pathLst>
                <a:path w="151493" h="350459" extrusionOk="0">
                  <a:moveTo>
                    <a:pt x="114211" y="350460"/>
                  </a:moveTo>
                  <a:cubicBezTo>
                    <a:pt x="135270" y="318060"/>
                    <a:pt x="145711" y="287460"/>
                    <a:pt x="149760" y="263700"/>
                  </a:cubicBezTo>
                  <a:cubicBezTo>
                    <a:pt x="151381" y="251550"/>
                    <a:pt x="152010" y="241020"/>
                    <a:pt x="151020" y="231660"/>
                  </a:cubicBezTo>
                  <a:cubicBezTo>
                    <a:pt x="149940" y="222300"/>
                    <a:pt x="147961" y="214290"/>
                    <a:pt x="145170" y="207360"/>
                  </a:cubicBezTo>
                  <a:cubicBezTo>
                    <a:pt x="133200" y="179640"/>
                    <a:pt x="109981" y="169290"/>
                    <a:pt x="86670" y="159120"/>
                  </a:cubicBezTo>
                  <a:cubicBezTo>
                    <a:pt x="75061" y="154080"/>
                    <a:pt x="63450" y="149130"/>
                    <a:pt x="53100" y="142830"/>
                  </a:cubicBezTo>
                  <a:cubicBezTo>
                    <a:pt x="42481" y="136440"/>
                    <a:pt x="32850" y="128700"/>
                    <a:pt x="25471" y="118170"/>
                  </a:cubicBezTo>
                  <a:cubicBezTo>
                    <a:pt x="9901" y="96570"/>
                    <a:pt x="2791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10824510" y="115532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39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10796520" y="1058490"/>
              <a:ext cx="222096" cy="307710"/>
            </a:xfrm>
            <a:custGeom>
              <a:avLst/>
              <a:gdLst/>
              <a:ahLst/>
              <a:cxnLst/>
              <a:rect l="l" t="t" r="r" b="b"/>
              <a:pathLst>
                <a:path w="222096" h="307710" extrusionOk="0">
                  <a:moveTo>
                    <a:pt x="220230" y="307710"/>
                  </a:moveTo>
                  <a:cubicBezTo>
                    <a:pt x="224369" y="269370"/>
                    <a:pt x="221130" y="240120"/>
                    <a:pt x="215369" y="218250"/>
                  </a:cubicBezTo>
                  <a:cubicBezTo>
                    <a:pt x="209609" y="196290"/>
                    <a:pt x="200609" y="181620"/>
                    <a:pt x="190619" y="171450"/>
                  </a:cubicBezTo>
                  <a:cubicBezTo>
                    <a:pt x="170369" y="151290"/>
                    <a:pt x="144990" y="149040"/>
                    <a:pt x="119789" y="146430"/>
                  </a:cubicBezTo>
                  <a:cubicBezTo>
                    <a:pt x="94680" y="143910"/>
                    <a:pt x="69570" y="141210"/>
                    <a:pt x="48959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10767450" y="958230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79" y="256050"/>
                    <a:pt x="232380" y="228870"/>
                    <a:pt x="224369" y="208800"/>
                  </a:cubicBezTo>
                  <a:cubicBezTo>
                    <a:pt x="216449" y="188550"/>
                    <a:pt x="206459" y="175410"/>
                    <a:pt x="195750" y="166500"/>
                  </a:cubicBezTo>
                  <a:cubicBezTo>
                    <a:pt x="174150" y="148770"/>
                    <a:pt x="148769" y="148230"/>
                    <a:pt x="123480" y="147240"/>
                  </a:cubicBezTo>
                  <a:cubicBezTo>
                    <a:pt x="98189" y="146250"/>
                    <a:pt x="72990" y="144900"/>
                    <a:pt x="51300" y="126450"/>
                  </a:cubicBezTo>
                  <a:cubicBezTo>
                    <a:pt x="29789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0742069" y="853019"/>
              <a:ext cx="243270" cy="289980"/>
            </a:xfrm>
            <a:custGeom>
              <a:avLst/>
              <a:gdLst/>
              <a:ahLst/>
              <a:cxnLst/>
              <a:rect l="l" t="t" r="r" b="b"/>
              <a:pathLst>
                <a:path w="243270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1" y="154620"/>
                    <a:pt x="145170" y="154530"/>
                    <a:pt x="119881" y="153810"/>
                  </a:cubicBezTo>
                  <a:cubicBezTo>
                    <a:pt x="94590" y="153090"/>
                    <a:pt x="69301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0725878" y="741690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2" y="232650"/>
                    <a:pt x="201501" y="201330"/>
                    <a:pt x="180081" y="184860"/>
                  </a:cubicBezTo>
                  <a:cubicBezTo>
                    <a:pt x="158751" y="168570"/>
                    <a:pt x="133462" y="167760"/>
                    <a:pt x="108261" y="166140"/>
                  </a:cubicBezTo>
                  <a:cubicBezTo>
                    <a:pt x="82972" y="164520"/>
                    <a:pt x="57681" y="162180"/>
                    <a:pt x="36712" y="141120"/>
                  </a:cubicBezTo>
                  <a:cubicBezTo>
                    <a:pt x="26361" y="130500"/>
                    <a:pt x="17001" y="115200"/>
                    <a:pt x="10162" y="92520"/>
                  </a:cubicBezTo>
                  <a:cubicBezTo>
                    <a:pt x="3501" y="69750"/>
                    <a:pt x="-1178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0720454" y="625409"/>
              <a:ext cx="207645" cy="317519"/>
            </a:xfrm>
            <a:custGeom>
              <a:avLst/>
              <a:gdLst/>
              <a:ahLst/>
              <a:cxnLst/>
              <a:rect l="l" t="t" r="r" b="b"/>
              <a:pathLst>
                <a:path w="207645" h="317519" extrusionOk="0">
                  <a:moveTo>
                    <a:pt x="207645" y="317520"/>
                  </a:moveTo>
                  <a:cubicBezTo>
                    <a:pt x="197295" y="253170"/>
                    <a:pt x="182086" y="222570"/>
                    <a:pt x="161925" y="205380"/>
                  </a:cubicBezTo>
                  <a:cubicBezTo>
                    <a:pt x="141945" y="188370"/>
                    <a:pt x="116746" y="185580"/>
                    <a:pt x="91906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10727209" y="511560"/>
              <a:ext cx="176050" cy="336150"/>
            </a:xfrm>
            <a:custGeom>
              <a:avLst/>
              <a:gdLst/>
              <a:ahLst/>
              <a:cxnLst/>
              <a:rect l="l" t="t" r="r" b="b"/>
              <a:pathLst>
                <a:path w="176050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69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10748508" y="40293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2" y="300150"/>
                    <a:pt x="135131" y="282780"/>
                  </a:cubicBezTo>
                  <a:cubicBezTo>
                    <a:pt x="133241" y="274050"/>
                    <a:pt x="131801" y="266400"/>
                    <a:pt x="129012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2" y="220770"/>
                    <a:pt x="81852" y="210420"/>
                    <a:pt x="59532" y="199260"/>
                  </a:cubicBezTo>
                  <a:cubicBezTo>
                    <a:pt x="48282" y="193590"/>
                    <a:pt x="37121" y="187650"/>
                    <a:pt x="27401" y="179460"/>
                  </a:cubicBezTo>
                  <a:cubicBezTo>
                    <a:pt x="17772" y="171270"/>
                    <a:pt x="9131" y="160740"/>
                    <a:pt x="4631" y="146160"/>
                  </a:cubicBezTo>
                  <a:cubicBezTo>
                    <a:pt x="2291" y="138870"/>
                    <a:pt x="672" y="130500"/>
                    <a:pt x="131" y="120870"/>
                  </a:cubicBezTo>
                  <a:cubicBezTo>
                    <a:pt x="-408" y="111240"/>
                    <a:pt x="762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0784918" y="301680"/>
              <a:ext cx="106957" cy="363689"/>
            </a:xfrm>
            <a:custGeom>
              <a:avLst/>
              <a:gdLst/>
              <a:ahLst/>
              <a:cxnLst/>
              <a:rect l="l" t="t" r="r" b="b"/>
              <a:pathLst>
                <a:path w="106957" h="363689" extrusionOk="0">
                  <a:moveTo>
                    <a:pt x="98721" y="363690"/>
                  </a:moveTo>
                  <a:cubicBezTo>
                    <a:pt x="109432" y="306990"/>
                    <a:pt x="110061" y="275760"/>
                    <a:pt x="98452" y="252090"/>
                  </a:cubicBezTo>
                  <a:cubicBezTo>
                    <a:pt x="88282" y="228960"/>
                    <a:pt x="66772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8" y="104760"/>
                    <a:pt x="8541" y="81630"/>
                  </a:cubicBezTo>
                  <a:cubicBezTo>
                    <a:pt x="16731" y="58320"/>
                    <a:pt x="32391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10835760" y="210960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59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19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0900616" y="133290"/>
              <a:ext cx="101102" cy="358019"/>
            </a:xfrm>
            <a:custGeom>
              <a:avLst/>
              <a:gdLst/>
              <a:ahLst/>
              <a:cxnLst/>
              <a:rect l="l" t="t" r="r" b="b"/>
              <a:pathLst>
                <a:path w="101102" h="358019" extrusionOk="0">
                  <a:moveTo>
                    <a:pt x="21093" y="358020"/>
                  </a:moveTo>
                  <a:cubicBezTo>
                    <a:pt x="50074" y="307440"/>
                    <a:pt x="60334" y="277920"/>
                    <a:pt x="57093" y="251820"/>
                  </a:cubicBezTo>
                  <a:cubicBezTo>
                    <a:pt x="54574" y="226530"/>
                    <a:pt x="39183" y="206640"/>
                    <a:pt x="24334" y="185940"/>
                  </a:cubicBezTo>
                  <a:cubicBezTo>
                    <a:pt x="9933" y="165420"/>
                    <a:pt x="-3926" y="143820"/>
                    <a:pt x="1023" y="113220"/>
                  </a:cubicBezTo>
                  <a:cubicBezTo>
                    <a:pt x="3994" y="98280"/>
                    <a:pt x="11103" y="80460"/>
                    <a:pt x="27033" y="61290"/>
                  </a:cubicBezTo>
                  <a:cubicBezTo>
                    <a:pt x="30994" y="56520"/>
                    <a:pt x="35223" y="51300"/>
                    <a:pt x="40174" y="46350"/>
                  </a:cubicBezTo>
                  <a:cubicBezTo>
                    <a:pt x="45213" y="41400"/>
                    <a:pt x="50793" y="36360"/>
                    <a:pt x="56914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0961579" y="7235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1" y="290070"/>
                    <a:pt x="39690" y="282240"/>
                  </a:cubicBezTo>
                  <a:cubicBezTo>
                    <a:pt x="47700" y="266220"/>
                    <a:pt x="52291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1" y="123570"/>
                    <a:pt x="20880" y="93960"/>
                  </a:cubicBezTo>
                  <a:cubicBezTo>
                    <a:pt x="26550" y="79920"/>
                    <a:pt x="36630" y="63270"/>
                    <a:pt x="55711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1013780" y="28620"/>
              <a:ext cx="193859" cy="309779"/>
            </a:xfrm>
            <a:custGeom>
              <a:avLst/>
              <a:gdLst/>
              <a:ahLst/>
              <a:cxnLst/>
              <a:rect l="l" t="t" r="r" b="b"/>
              <a:pathLst>
                <a:path w="193859" h="309779" extrusionOk="0">
                  <a:moveTo>
                    <a:pt x="0" y="309780"/>
                  </a:moveTo>
                  <a:cubicBezTo>
                    <a:pt x="5490" y="305010"/>
                    <a:pt x="10529" y="300420"/>
                    <a:pt x="15119" y="295920"/>
                  </a:cubicBezTo>
                  <a:cubicBezTo>
                    <a:pt x="19709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39" y="246870"/>
                    <a:pt x="65609" y="234810"/>
                    <a:pt x="68310" y="222030"/>
                  </a:cubicBezTo>
                  <a:cubicBezTo>
                    <a:pt x="74160" y="197280"/>
                    <a:pt x="66599" y="173610"/>
                    <a:pt x="59580" y="148950"/>
                  </a:cubicBezTo>
                  <a:cubicBezTo>
                    <a:pt x="52740" y="124380"/>
                    <a:pt x="47340" y="99900"/>
                    <a:pt x="62279" y="72540"/>
                  </a:cubicBezTo>
                  <a:cubicBezTo>
                    <a:pt x="66150" y="65970"/>
                    <a:pt x="71369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19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89" y="14490"/>
                  </a:cubicBezTo>
                  <a:cubicBezTo>
                    <a:pt x="157050" y="8550"/>
                    <a:pt x="174330" y="4140"/>
                    <a:pt x="19385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1077139" y="4679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1" y="250650"/>
                  </a:cubicBezTo>
                  <a:cubicBezTo>
                    <a:pt x="36990" y="247410"/>
                    <a:pt x="41221" y="244260"/>
                    <a:pt x="45000" y="241020"/>
                  </a:cubicBezTo>
                  <a:cubicBezTo>
                    <a:pt x="48961" y="237960"/>
                    <a:pt x="52651" y="235170"/>
                    <a:pt x="55981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1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1" y="42570"/>
                    <a:pt x="112860" y="36900"/>
                    <a:pt x="120690" y="31320"/>
                  </a:cubicBezTo>
                  <a:cubicBezTo>
                    <a:pt x="124651" y="28530"/>
                    <a:pt x="128971" y="25830"/>
                    <a:pt x="133651" y="23130"/>
                  </a:cubicBezTo>
                  <a:cubicBezTo>
                    <a:pt x="138420" y="20610"/>
                    <a:pt x="143731" y="18270"/>
                    <a:pt x="149490" y="16020"/>
                  </a:cubicBezTo>
                  <a:cubicBezTo>
                    <a:pt x="160920" y="11430"/>
                    <a:pt x="174240" y="7020"/>
                    <a:pt x="189901" y="4230"/>
                  </a:cubicBezTo>
                  <a:cubicBezTo>
                    <a:pt x="197731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1150399" y="16740"/>
              <a:ext cx="144989" cy="209070"/>
            </a:xfrm>
            <a:custGeom>
              <a:avLst/>
              <a:gdLst/>
              <a:ahLst/>
              <a:cxnLst/>
              <a:rect l="l" t="t" r="r" b="b"/>
              <a:pathLst>
                <a:path w="144989" h="209070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1" y="193950"/>
                  </a:cubicBezTo>
                  <a:cubicBezTo>
                    <a:pt x="45900" y="189090"/>
                    <a:pt x="54631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1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1231579" y="170370"/>
              <a:ext cx="63899" cy="17909"/>
            </a:xfrm>
            <a:custGeom>
              <a:avLst/>
              <a:gdLst/>
              <a:ahLst/>
              <a:cxnLst/>
              <a:rect l="l" t="t" r="r" b="b"/>
              <a:pathLst>
                <a:path w="63899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4" name="Google Shape;1324;p31"/>
          <p:cNvGrpSpPr/>
          <p:nvPr/>
        </p:nvGrpSpPr>
        <p:grpSpPr>
          <a:xfrm rot="5400000" flipH="1">
            <a:off x="795192" y="3737168"/>
            <a:ext cx="640199" cy="2535390"/>
            <a:chOff x="3646559" y="918809"/>
            <a:chExt cx="640199" cy="2535390"/>
          </a:xfrm>
        </p:grpSpPr>
        <p:sp>
          <p:nvSpPr>
            <p:cNvPr id="1325" name="Google Shape;1325;p31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6" name="Google Shape;1326;p31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31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31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9" name="Google Shape;1329;p31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0" name="Google Shape;1330;p31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31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31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3" name="Google Shape;1333;p31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4" name="Google Shape;1334;p31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5" name="Google Shape;1335;p31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6" name="Google Shape;1336;p31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7" name="Google Shape;1337;p31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8" name="Google Shape;1338;p31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9" name="Google Shape;1339;p31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31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31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2" name="Google Shape;1342;p31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3" name="Google Shape;1343;p31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4" name="Google Shape;1344;p31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31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31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7" name="Google Shape;1347;p31"/>
          <p:cNvGrpSpPr/>
          <p:nvPr/>
        </p:nvGrpSpPr>
        <p:grpSpPr>
          <a:xfrm>
            <a:off x="7859165" y="-11"/>
            <a:ext cx="1284839" cy="765900"/>
            <a:chOff x="4495340" y="2155389"/>
            <a:chExt cx="1284839" cy="765900"/>
          </a:xfrm>
        </p:grpSpPr>
        <p:sp>
          <p:nvSpPr>
            <p:cNvPr id="1348" name="Google Shape;1348;p31"/>
            <p:cNvSpPr/>
            <p:nvPr/>
          </p:nvSpPr>
          <p:spPr>
            <a:xfrm>
              <a:off x="4670569" y="2155389"/>
              <a:ext cx="51119" cy="76590"/>
            </a:xfrm>
            <a:custGeom>
              <a:avLst/>
              <a:gdLst/>
              <a:ahLst/>
              <a:cxnLst/>
              <a:rect l="l" t="t" r="r" b="b"/>
              <a:pathLst>
                <a:path w="51119" h="76590" extrusionOk="0">
                  <a:moveTo>
                    <a:pt x="0" y="0"/>
                  </a:moveTo>
                  <a:cubicBezTo>
                    <a:pt x="3510" y="3780"/>
                    <a:pt x="7200" y="8010"/>
                    <a:pt x="11070" y="12690"/>
                  </a:cubicBezTo>
                  <a:cubicBezTo>
                    <a:pt x="17100" y="20250"/>
                    <a:pt x="22500" y="29520"/>
                    <a:pt x="29610" y="39870"/>
                  </a:cubicBezTo>
                  <a:cubicBezTo>
                    <a:pt x="36270" y="50400"/>
                    <a:pt x="42840" y="62820"/>
                    <a:pt x="51120" y="765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9" name="Google Shape;1349;p31"/>
            <p:cNvSpPr/>
            <p:nvPr/>
          </p:nvSpPr>
          <p:spPr>
            <a:xfrm>
              <a:off x="4495340" y="2155389"/>
              <a:ext cx="288539" cy="146340"/>
            </a:xfrm>
            <a:custGeom>
              <a:avLst/>
              <a:gdLst/>
              <a:ahLst/>
              <a:cxnLst/>
              <a:rect l="l" t="t" r="r" b="b"/>
              <a:pathLst>
                <a:path w="288539" h="146340" extrusionOk="0">
                  <a:moveTo>
                    <a:pt x="0" y="0"/>
                  </a:moveTo>
                  <a:cubicBezTo>
                    <a:pt x="3240" y="7200"/>
                    <a:pt x="6660" y="13680"/>
                    <a:pt x="9900" y="19620"/>
                  </a:cubicBezTo>
                  <a:cubicBezTo>
                    <a:pt x="15480" y="30240"/>
                    <a:pt x="22140" y="38340"/>
                    <a:pt x="28710" y="44910"/>
                  </a:cubicBezTo>
                  <a:cubicBezTo>
                    <a:pt x="35190" y="51480"/>
                    <a:pt x="41580" y="56520"/>
                    <a:pt x="47970" y="60210"/>
                  </a:cubicBezTo>
                  <a:cubicBezTo>
                    <a:pt x="73980" y="74700"/>
                    <a:pt x="99360" y="68760"/>
                    <a:pt x="123840" y="63450"/>
                  </a:cubicBezTo>
                  <a:cubicBezTo>
                    <a:pt x="148140" y="58050"/>
                    <a:pt x="173070" y="52110"/>
                    <a:pt x="198270" y="61470"/>
                  </a:cubicBezTo>
                  <a:cubicBezTo>
                    <a:pt x="223920" y="70740"/>
                    <a:pt x="249210" y="94410"/>
                    <a:pt x="288540" y="1463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0" name="Google Shape;1350;p31"/>
            <p:cNvSpPr/>
            <p:nvPr/>
          </p:nvSpPr>
          <p:spPr>
            <a:xfrm>
              <a:off x="4516850" y="2200029"/>
              <a:ext cx="338939" cy="163709"/>
            </a:xfrm>
            <a:custGeom>
              <a:avLst/>
              <a:gdLst/>
              <a:ahLst/>
              <a:cxnLst/>
              <a:rect l="l" t="t" r="r" b="b"/>
              <a:pathLst>
                <a:path w="338939" h="163709" extrusionOk="0">
                  <a:moveTo>
                    <a:pt x="0" y="0"/>
                  </a:moveTo>
                  <a:cubicBezTo>
                    <a:pt x="6660" y="18270"/>
                    <a:pt x="13320" y="34380"/>
                    <a:pt x="21240" y="47340"/>
                  </a:cubicBezTo>
                  <a:cubicBezTo>
                    <a:pt x="28980" y="60480"/>
                    <a:pt x="35910" y="71910"/>
                    <a:pt x="44010" y="80460"/>
                  </a:cubicBezTo>
                  <a:cubicBezTo>
                    <a:pt x="59580" y="98010"/>
                    <a:pt x="73890" y="108360"/>
                    <a:pt x="88110" y="112860"/>
                  </a:cubicBezTo>
                  <a:cubicBezTo>
                    <a:pt x="116010" y="122400"/>
                    <a:pt x="139320" y="113130"/>
                    <a:pt x="163170" y="103590"/>
                  </a:cubicBezTo>
                  <a:cubicBezTo>
                    <a:pt x="186930" y="93960"/>
                    <a:pt x="210060" y="84870"/>
                    <a:pt x="236610" y="90630"/>
                  </a:cubicBezTo>
                  <a:cubicBezTo>
                    <a:pt x="243360" y="91980"/>
                    <a:pt x="250380" y="94230"/>
                    <a:pt x="257580" y="97740"/>
                  </a:cubicBezTo>
                  <a:cubicBezTo>
                    <a:pt x="264780" y="101250"/>
                    <a:pt x="272250" y="105930"/>
                    <a:pt x="280710" y="111600"/>
                  </a:cubicBezTo>
                  <a:cubicBezTo>
                    <a:pt x="297090" y="123300"/>
                    <a:pt x="315630" y="140220"/>
                    <a:pt x="338940" y="1637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1" name="Google Shape;1351;p31"/>
            <p:cNvSpPr/>
            <p:nvPr/>
          </p:nvSpPr>
          <p:spPr>
            <a:xfrm>
              <a:off x="4576430" y="2302539"/>
              <a:ext cx="358559" cy="114389"/>
            </a:xfrm>
            <a:custGeom>
              <a:avLst/>
              <a:gdLst/>
              <a:ahLst/>
              <a:cxnLst/>
              <a:rect l="l" t="t" r="r" b="b"/>
              <a:pathLst>
                <a:path w="358559" h="114389" extrusionOk="0">
                  <a:moveTo>
                    <a:pt x="0" y="0"/>
                  </a:moveTo>
                  <a:cubicBezTo>
                    <a:pt x="4410" y="8550"/>
                    <a:pt x="9450" y="15930"/>
                    <a:pt x="14130" y="22950"/>
                  </a:cubicBezTo>
                  <a:cubicBezTo>
                    <a:pt x="18900" y="29880"/>
                    <a:pt x="23580" y="36360"/>
                    <a:pt x="28170" y="42300"/>
                  </a:cubicBezTo>
                  <a:cubicBezTo>
                    <a:pt x="37350" y="54180"/>
                    <a:pt x="46890" y="63000"/>
                    <a:pt x="55530" y="70740"/>
                  </a:cubicBezTo>
                  <a:cubicBezTo>
                    <a:pt x="59850" y="74520"/>
                    <a:pt x="64080" y="77850"/>
                    <a:pt x="68220" y="80820"/>
                  </a:cubicBezTo>
                  <a:cubicBezTo>
                    <a:pt x="72450" y="83520"/>
                    <a:pt x="76590" y="85950"/>
                    <a:pt x="80640" y="87930"/>
                  </a:cubicBezTo>
                  <a:cubicBezTo>
                    <a:pt x="88650" y="91890"/>
                    <a:pt x="96210" y="94500"/>
                    <a:pt x="103320" y="95940"/>
                  </a:cubicBezTo>
                  <a:cubicBezTo>
                    <a:pt x="117450" y="99000"/>
                    <a:pt x="130410" y="96840"/>
                    <a:pt x="142290" y="92700"/>
                  </a:cubicBezTo>
                  <a:cubicBezTo>
                    <a:pt x="154260" y="88560"/>
                    <a:pt x="165330" y="82350"/>
                    <a:pt x="176310" y="76140"/>
                  </a:cubicBezTo>
                  <a:cubicBezTo>
                    <a:pt x="187290" y="69930"/>
                    <a:pt x="198270" y="63720"/>
                    <a:pt x="209880" y="59490"/>
                  </a:cubicBezTo>
                  <a:cubicBezTo>
                    <a:pt x="221490" y="55170"/>
                    <a:pt x="234000" y="52560"/>
                    <a:pt x="247680" y="53730"/>
                  </a:cubicBezTo>
                  <a:cubicBezTo>
                    <a:pt x="254520" y="54270"/>
                    <a:pt x="261630" y="55890"/>
                    <a:pt x="269280" y="58500"/>
                  </a:cubicBezTo>
                  <a:cubicBezTo>
                    <a:pt x="277110" y="60930"/>
                    <a:pt x="285390" y="64440"/>
                    <a:pt x="294210" y="69390"/>
                  </a:cubicBezTo>
                  <a:cubicBezTo>
                    <a:pt x="302940" y="74520"/>
                    <a:pt x="312840" y="80280"/>
                    <a:pt x="323370" y="87750"/>
                  </a:cubicBezTo>
                  <a:cubicBezTo>
                    <a:pt x="333810" y="95490"/>
                    <a:pt x="345600" y="104040"/>
                    <a:pt x="358560" y="1143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2" name="Google Shape;1352;p31"/>
            <p:cNvSpPr/>
            <p:nvPr/>
          </p:nvSpPr>
          <p:spPr>
            <a:xfrm>
              <a:off x="4650319" y="2392359"/>
              <a:ext cx="370980" cy="80195"/>
            </a:xfrm>
            <a:custGeom>
              <a:avLst/>
              <a:gdLst/>
              <a:ahLst/>
              <a:cxnLst/>
              <a:rect l="l" t="t" r="r" b="b"/>
              <a:pathLst>
                <a:path w="370980" h="80195" extrusionOk="0">
                  <a:moveTo>
                    <a:pt x="0" y="0"/>
                  </a:moveTo>
                  <a:cubicBezTo>
                    <a:pt x="22950" y="29790"/>
                    <a:pt x="44820" y="48960"/>
                    <a:pt x="63720" y="61650"/>
                  </a:cubicBezTo>
                  <a:cubicBezTo>
                    <a:pt x="83250" y="73530"/>
                    <a:pt x="99360" y="79470"/>
                    <a:pt x="114030" y="80100"/>
                  </a:cubicBezTo>
                  <a:cubicBezTo>
                    <a:pt x="143190" y="81540"/>
                    <a:pt x="163530" y="66510"/>
                    <a:pt x="183870" y="51660"/>
                  </a:cubicBezTo>
                  <a:cubicBezTo>
                    <a:pt x="204390" y="36450"/>
                    <a:pt x="224820" y="21420"/>
                    <a:pt x="252180" y="20970"/>
                  </a:cubicBezTo>
                  <a:cubicBezTo>
                    <a:pt x="266130" y="20340"/>
                    <a:pt x="281610" y="23220"/>
                    <a:pt x="300510" y="31140"/>
                  </a:cubicBezTo>
                  <a:cubicBezTo>
                    <a:pt x="310230" y="34920"/>
                    <a:pt x="320760" y="40050"/>
                    <a:pt x="332190" y="46710"/>
                  </a:cubicBezTo>
                  <a:cubicBezTo>
                    <a:pt x="344070" y="52920"/>
                    <a:pt x="356670" y="60930"/>
                    <a:pt x="370980" y="703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3" name="Google Shape;1353;p31"/>
            <p:cNvSpPr/>
            <p:nvPr/>
          </p:nvSpPr>
          <p:spPr>
            <a:xfrm>
              <a:off x="4734649" y="2461047"/>
              <a:ext cx="377910" cy="74599"/>
            </a:xfrm>
            <a:custGeom>
              <a:avLst/>
              <a:gdLst/>
              <a:ahLst/>
              <a:cxnLst/>
              <a:rect l="l" t="t" r="r" b="b"/>
              <a:pathLst>
                <a:path w="377910" h="74599" extrusionOk="0">
                  <a:moveTo>
                    <a:pt x="0" y="9252"/>
                  </a:moveTo>
                  <a:cubicBezTo>
                    <a:pt x="12870" y="22842"/>
                    <a:pt x="25740" y="33012"/>
                    <a:pt x="37350" y="41832"/>
                  </a:cubicBezTo>
                  <a:cubicBezTo>
                    <a:pt x="48960" y="50832"/>
                    <a:pt x="60120" y="57132"/>
                    <a:pt x="70290" y="62082"/>
                  </a:cubicBezTo>
                  <a:cubicBezTo>
                    <a:pt x="80550" y="66942"/>
                    <a:pt x="89640" y="70632"/>
                    <a:pt x="98370" y="72432"/>
                  </a:cubicBezTo>
                  <a:cubicBezTo>
                    <a:pt x="107100" y="74232"/>
                    <a:pt x="114930" y="74862"/>
                    <a:pt x="122220" y="74502"/>
                  </a:cubicBezTo>
                  <a:cubicBezTo>
                    <a:pt x="151020" y="73152"/>
                    <a:pt x="169560" y="55242"/>
                    <a:pt x="188280" y="38052"/>
                  </a:cubicBezTo>
                  <a:cubicBezTo>
                    <a:pt x="207000" y="20592"/>
                    <a:pt x="225270" y="4302"/>
                    <a:pt x="253260" y="612"/>
                  </a:cubicBezTo>
                  <a:cubicBezTo>
                    <a:pt x="267210" y="-1098"/>
                    <a:pt x="283230" y="702"/>
                    <a:pt x="303480" y="6912"/>
                  </a:cubicBezTo>
                  <a:cubicBezTo>
                    <a:pt x="313470" y="10152"/>
                    <a:pt x="324450" y="14562"/>
                    <a:pt x="336870" y="20142"/>
                  </a:cubicBezTo>
                  <a:cubicBezTo>
                    <a:pt x="349110" y="25902"/>
                    <a:pt x="362700" y="33012"/>
                    <a:pt x="377910" y="4138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4" name="Google Shape;1354;p31"/>
            <p:cNvSpPr/>
            <p:nvPr/>
          </p:nvSpPr>
          <p:spPr>
            <a:xfrm>
              <a:off x="4826989" y="2501986"/>
              <a:ext cx="380340" cy="86621"/>
            </a:xfrm>
            <a:custGeom>
              <a:avLst/>
              <a:gdLst/>
              <a:ahLst/>
              <a:cxnLst/>
              <a:rect l="l" t="t" r="r" b="b"/>
              <a:pathLst>
                <a:path w="380340" h="86621" extrusionOk="0">
                  <a:moveTo>
                    <a:pt x="0" y="35093"/>
                  </a:moveTo>
                  <a:cubicBezTo>
                    <a:pt x="58950" y="81083"/>
                    <a:pt x="99000" y="89543"/>
                    <a:pt x="126990" y="85853"/>
                  </a:cubicBezTo>
                  <a:cubicBezTo>
                    <a:pt x="155250" y="81173"/>
                    <a:pt x="172260" y="62273"/>
                    <a:pt x="189450" y="43733"/>
                  </a:cubicBezTo>
                  <a:cubicBezTo>
                    <a:pt x="206550" y="25283"/>
                    <a:pt x="224100" y="6563"/>
                    <a:pt x="251730" y="1523"/>
                  </a:cubicBezTo>
                  <a:cubicBezTo>
                    <a:pt x="279630" y="-3787"/>
                    <a:pt x="317340" y="4133"/>
                    <a:pt x="380340" y="3563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5" name="Google Shape;1355;p31"/>
            <p:cNvSpPr/>
            <p:nvPr/>
          </p:nvSpPr>
          <p:spPr>
            <a:xfrm>
              <a:off x="4925090" y="2537848"/>
              <a:ext cx="379619" cy="95938"/>
            </a:xfrm>
            <a:custGeom>
              <a:avLst/>
              <a:gdLst/>
              <a:ahLst/>
              <a:cxnLst/>
              <a:rect l="l" t="t" r="r" b="b"/>
              <a:pathLst>
                <a:path w="379619" h="95938" extrusionOk="0">
                  <a:moveTo>
                    <a:pt x="0" y="54311"/>
                  </a:moveTo>
                  <a:cubicBezTo>
                    <a:pt x="7560" y="59171"/>
                    <a:pt x="14850" y="63671"/>
                    <a:pt x="21780" y="67721"/>
                  </a:cubicBezTo>
                  <a:cubicBezTo>
                    <a:pt x="28800" y="71501"/>
                    <a:pt x="35550" y="74921"/>
                    <a:pt x="41940" y="77891"/>
                  </a:cubicBezTo>
                  <a:cubicBezTo>
                    <a:pt x="54720" y="83921"/>
                    <a:pt x="66330" y="88331"/>
                    <a:pt x="76950" y="91031"/>
                  </a:cubicBezTo>
                  <a:cubicBezTo>
                    <a:pt x="98100" y="96791"/>
                    <a:pt x="114750" y="97151"/>
                    <a:pt x="128610" y="93821"/>
                  </a:cubicBezTo>
                  <a:cubicBezTo>
                    <a:pt x="156150" y="87431"/>
                    <a:pt x="171900" y="67541"/>
                    <a:pt x="188010" y="47831"/>
                  </a:cubicBezTo>
                  <a:cubicBezTo>
                    <a:pt x="204120" y="28121"/>
                    <a:pt x="220320" y="8951"/>
                    <a:pt x="248040" y="2381"/>
                  </a:cubicBezTo>
                  <a:cubicBezTo>
                    <a:pt x="275940" y="-4189"/>
                    <a:pt x="314820" y="1931"/>
                    <a:pt x="379620" y="3217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6" name="Google Shape;1356;p31"/>
            <p:cNvSpPr/>
            <p:nvPr/>
          </p:nvSpPr>
          <p:spPr>
            <a:xfrm>
              <a:off x="5025350" y="2570478"/>
              <a:ext cx="378809" cy="102160"/>
            </a:xfrm>
            <a:custGeom>
              <a:avLst/>
              <a:gdLst/>
              <a:ahLst/>
              <a:cxnLst/>
              <a:rect l="l" t="t" r="r" b="b"/>
              <a:pathLst>
                <a:path w="378809" h="102160" extrusionOk="0">
                  <a:moveTo>
                    <a:pt x="0" y="67851"/>
                  </a:moveTo>
                  <a:cubicBezTo>
                    <a:pt x="62550" y="102231"/>
                    <a:pt x="102240" y="106551"/>
                    <a:pt x="129060" y="98991"/>
                  </a:cubicBezTo>
                  <a:cubicBezTo>
                    <a:pt x="156060" y="91251"/>
                    <a:pt x="171000" y="70551"/>
                    <a:pt x="186300" y="50391"/>
                  </a:cubicBezTo>
                  <a:cubicBezTo>
                    <a:pt x="201600" y="30231"/>
                    <a:pt x="217170" y="10251"/>
                    <a:pt x="244980" y="2961"/>
                  </a:cubicBezTo>
                  <a:cubicBezTo>
                    <a:pt x="272790" y="-4329"/>
                    <a:pt x="312840" y="711"/>
                    <a:pt x="378810" y="308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7" name="Google Shape;1357;p31"/>
            <p:cNvSpPr/>
            <p:nvPr/>
          </p:nvSpPr>
          <p:spPr>
            <a:xfrm>
              <a:off x="5126779" y="2601830"/>
              <a:ext cx="378180" cy="105397"/>
            </a:xfrm>
            <a:custGeom>
              <a:avLst/>
              <a:gdLst/>
              <a:ahLst/>
              <a:cxnLst/>
              <a:rect l="l" t="t" r="r" b="b"/>
              <a:pathLst>
                <a:path w="378180" h="105397" extrusionOk="0">
                  <a:moveTo>
                    <a:pt x="0" y="75739"/>
                  </a:moveTo>
                  <a:cubicBezTo>
                    <a:pt x="63180" y="106519"/>
                    <a:pt x="102060" y="109849"/>
                    <a:pt x="128520" y="101389"/>
                  </a:cubicBezTo>
                  <a:cubicBezTo>
                    <a:pt x="155070" y="92749"/>
                    <a:pt x="169470" y="71959"/>
                    <a:pt x="184410" y="51439"/>
                  </a:cubicBezTo>
                  <a:cubicBezTo>
                    <a:pt x="199260" y="30919"/>
                    <a:pt x="214560" y="10669"/>
                    <a:pt x="242550" y="3109"/>
                  </a:cubicBezTo>
                  <a:cubicBezTo>
                    <a:pt x="270630" y="-4361"/>
                    <a:pt x="311400" y="319"/>
                    <a:pt x="378180" y="3163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8" name="Google Shape;1358;p31"/>
            <p:cNvSpPr/>
            <p:nvPr/>
          </p:nvSpPr>
          <p:spPr>
            <a:xfrm>
              <a:off x="5228210" y="2633711"/>
              <a:ext cx="378269" cy="105493"/>
            </a:xfrm>
            <a:custGeom>
              <a:avLst/>
              <a:gdLst/>
              <a:ahLst/>
              <a:cxnLst/>
              <a:rect l="l" t="t" r="r" b="b"/>
              <a:pathLst>
                <a:path w="378269" h="105493" extrusionOk="0">
                  <a:moveTo>
                    <a:pt x="0" y="78418"/>
                  </a:moveTo>
                  <a:cubicBezTo>
                    <a:pt x="63090" y="106948"/>
                    <a:pt x="101160" y="109918"/>
                    <a:pt x="127440" y="101098"/>
                  </a:cubicBezTo>
                  <a:cubicBezTo>
                    <a:pt x="153720" y="92278"/>
                    <a:pt x="168030" y="71398"/>
                    <a:pt x="182880" y="50878"/>
                  </a:cubicBezTo>
                  <a:cubicBezTo>
                    <a:pt x="197820" y="30358"/>
                    <a:pt x="213120" y="10108"/>
                    <a:pt x="241470" y="2818"/>
                  </a:cubicBezTo>
                  <a:cubicBezTo>
                    <a:pt x="269730" y="-4382"/>
                    <a:pt x="311310" y="838"/>
                    <a:pt x="378270" y="3467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31"/>
            <p:cNvSpPr/>
            <p:nvPr/>
          </p:nvSpPr>
          <p:spPr>
            <a:xfrm>
              <a:off x="5328920" y="2668230"/>
              <a:ext cx="378899" cy="102320"/>
            </a:xfrm>
            <a:custGeom>
              <a:avLst/>
              <a:gdLst/>
              <a:ahLst/>
              <a:cxnLst/>
              <a:rect l="l" t="t" r="r" b="b"/>
              <a:pathLst>
                <a:path w="378899" h="102320" extrusionOk="0">
                  <a:moveTo>
                    <a:pt x="0" y="75940"/>
                  </a:moveTo>
                  <a:cubicBezTo>
                    <a:pt x="62370" y="103480"/>
                    <a:pt x="99630" y="106720"/>
                    <a:pt x="125820" y="98080"/>
                  </a:cubicBezTo>
                  <a:cubicBezTo>
                    <a:pt x="151830" y="89530"/>
                    <a:pt x="166590" y="68920"/>
                    <a:pt x="181800" y="48670"/>
                  </a:cubicBezTo>
                  <a:cubicBezTo>
                    <a:pt x="197100" y="28420"/>
                    <a:pt x="212850" y="8620"/>
                    <a:pt x="241650" y="2050"/>
                  </a:cubicBezTo>
                  <a:cubicBezTo>
                    <a:pt x="270360" y="-4160"/>
                    <a:pt x="313110" y="2410"/>
                    <a:pt x="378900" y="403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Google Shape;1360;p31"/>
            <p:cNvSpPr/>
            <p:nvPr/>
          </p:nvSpPr>
          <p:spPr>
            <a:xfrm>
              <a:off x="5428100" y="2707371"/>
              <a:ext cx="332729" cy="95722"/>
            </a:xfrm>
            <a:custGeom>
              <a:avLst/>
              <a:gdLst/>
              <a:ahLst/>
              <a:cxnLst/>
              <a:rect l="l" t="t" r="r" b="b"/>
              <a:pathLst>
                <a:path w="332729" h="95722" extrusionOk="0">
                  <a:moveTo>
                    <a:pt x="0" y="68119"/>
                  </a:moveTo>
                  <a:cubicBezTo>
                    <a:pt x="61020" y="96019"/>
                    <a:pt x="97740" y="99979"/>
                    <a:pt x="123660" y="92239"/>
                  </a:cubicBezTo>
                  <a:cubicBezTo>
                    <a:pt x="149670" y="84319"/>
                    <a:pt x="165150" y="64339"/>
                    <a:pt x="181260" y="44809"/>
                  </a:cubicBezTo>
                  <a:cubicBezTo>
                    <a:pt x="197370" y="25369"/>
                    <a:pt x="214110" y="5929"/>
                    <a:pt x="243450" y="1069"/>
                  </a:cubicBezTo>
                  <a:cubicBezTo>
                    <a:pt x="258120" y="-1091"/>
                    <a:pt x="276120" y="-371"/>
                    <a:pt x="298440" y="6919"/>
                  </a:cubicBezTo>
                  <a:cubicBezTo>
                    <a:pt x="308880" y="10159"/>
                    <a:pt x="320310" y="14659"/>
                    <a:pt x="332730" y="2077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1" name="Google Shape;1361;p31"/>
            <p:cNvSpPr/>
            <p:nvPr/>
          </p:nvSpPr>
          <p:spPr>
            <a:xfrm>
              <a:off x="5525390" y="2753890"/>
              <a:ext cx="238049" cy="85092"/>
            </a:xfrm>
            <a:custGeom>
              <a:avLst/>
              <a:gdLst/>
              <a:ahLst/>
              <a:cxnLst/>
              <a:rect l="l" t="t" r="r" b="b"/>
              <a:pathLst>
                <a:path w="238049" h="85092" extrusionOk="0">
                  <a:moveTo>
                    <a:pt x="0" y="54090"/>
                  </a:moveTo>
                  <a:cubicBezTo>
                    <a:pt x="59040" y="83070"/>
                    <a:pt x="94230" y="89370"/>
                    <a:pt x="120690" y="82620"/>
                  </a:cubicBezTo>
                  <a:cubicBezTo>
                    <a:pt x="146970" y="76050"/>
                    <a:pt x="163440" y="57240"/>
                    <a:pt x="180720" y="38520"/>
                  </a:cubicBezTo>
                  <a:cubicBezTo>
                    <a:pt x="196470" y="21510"/>
                    <a:pt x="212670" y="4950"/>
                    <a:pt x="238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2" name="Google Shape;1362;p31"/>
            <p:cNvSpPr/>
            <p:nvPr/>
          </p:nvSpPr>
          <p:spPr>
            <a:xfrm>
              <a:off x="5619439" y="2843709"/>
              <a:ext cx="154710" cy="36447"/>
            </a:xfrm>
            <a:custGeom>
              <a:avLst/>
              <a:gdLst/>
              <a:ahLst/>
              <a:cxnLst/>
              <a:rect l="l" t="t" r="r" b="b"/>
              <a:pathLst>
                <a:path w="154710" h="36447" extrusionOk="0">
                  <a:moveTo>
                    <a:pt x="0" y="0"/>
                  </a:moveTo>
                  <a:cubicBezTo>
                    <a:pt x="56700" y="31770"/>
                    <a:pt x="90990" y="39960"/>
                    <a:pt x="117540" y="35190"/>
                  </a:cubicBezTo>
                  <a:cubicBezTo>
                    <a:pt x="131940" y="32670"/>
                    <a:pt x="143820" y="26190"/>
                    <a:pt x="154710" y="180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3" name="Google Shape;1363;p31"/>
            <p:cNvSpPr/>
            <p:nvPr/>
          </p:nvSpPr>
          <p:spPr>
            <a:xfrm>
              <a:off x="5710159" y="2884299"/>
              <a:ext cx="70020" cy="36990"/>
            </a:xfrm>
            <a:custGeom>
              <a:avLst/>
              <a:gdLst/>
              <a:ahLst/>
              <a:cxnLst/>
              <a:rect l="l" t="t" r="r" b="b"/>
              <a:pathLst>
                <a:path w="70020" h="36990" extrusionOk="0">
                  <a:moveTo>
                    <a:pt x="0" y="0"/>
                  </a:moveTo>
                  <a:cubicBezTo>
                    <a:pt x="26910" y="17550"/>
                    <a:pt x="48510" y="28980"/>
                    <a:pt x="66600" y="35820"/>
                  </a:cubicBezTo>
                  <a:cubicBezTo>
                    <a:pt x="67770" y="36270"/>
                    <a:pt x="68850" y="36630"/>
                    <a:pt x="70020" y="369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8"/>
          <p:cNvSpPr txBox="1">
            <a:spLocks noGrp="1"/>
          </p:cNvSpPr>
          <p:nvPr>
            <p:ph type="title"/>
          </p:nvPr>
        </p:nvSpPr>
        <p:spPr>
          <a:xfrm>
            <a:off x="4052975" y="1579500"/>
            <a:ext cx="4377900" cy="198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92" name="Google Shape;292;p8"/>
          <p:cNvSpPr>
            <a:spLocks noGrp="1"/>
          </p:cNvSpPr>
          <p:nvPr>
            <p:ph type="pic" idx="2"/>
          </p:nvPr>
        </p:nvSpPr>
        <p:spPr>
          <a:xfrm>
            <a:off x="881075" y="654700"/>
            <a:ext cx="2931900" cy="3834000"/>
          </a:xfrm>
          <a:prstGeom prst="ellipse">
            <a:avLst/>
          </a:prstGeom>
          <a:noFill/>
          <a:ln>
            <a:noFill/>
          </a:ln>
        </p:spPr>
      </p:sp>
      <p:grpSp>
        <p:nvGrpSpPr>
          <p:cNvPr id="293" name="Google Shape;293;p8"/>
          <p:cNvGrpSpPr/>
          <p:nvPr/>
        </p:nvGrpSpPr>
        <p:grpSpPr>
          <a:xfrm rot="-7315549" flipH="1">
            <a:off x="7933932" y="3092748"/>
            <a:ext cx="689902" cy="2436295"/>
            <a:chOff x="10605550" y="4679"/>
            <a:chExt cx="689929" cy="2436391"/>
          </a:xfrm>
        </p:grpSpPr>
        <p:sp>
          <p:nvSpPr>
            <p:cNvPr id="294" name="Google Shape;294;p8"/>
            <p:cNvSpPr/>
            <p:nvPr/>
          </p:nvSpPr>
          <p:spPr>
            <a:xfrm>
              <a:off x="10742969" y="242540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8"/>
            <p:cNvSpPr/>
            <p:nvPr/>
          </p:nvSpPr>
          <p:spPr>
            <a:xfrm>
              <a:off x="10687620" y="2328750"/>
              <a:ext cx="76500" cy="112320"/>
            </a:xfrm>
            <a:custGeom>
              <a:avLst/>
              <a:gdLst/>
              <a:ahLst/>
              <a:cxnLst/>
              <a:rect l="l" t="t" r="r" b="b"/>
              <a:pathLst>
                <a:path w="76500" h="112320" extrusionOk="0">
                  <a:moveTo>
                    <a:pt x="76500" y="112320"/>
                  </a:moveTo>
                  <a:cubicBezTo>
                    <a:pt x="65609" y="105750"/>
                    <a:pt x="54449" y="95850"/>
                    <a:pt x="42929" y="81450"/>
                  </a:cubicBezTo>
                  <a:cubicBezTo>
                    <a:pt x="28439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8"/>
            <p:cNvSpPr/>
            <p:nvPr/>
          </p:nvSpPr>
          <p:spPr>
            <a:xfrm>
              <a:off x="10644239" y="2223450"/>
              <a:ext cx="243719" cy="142109"/>
            </a:xfrm>
            <a:custGeom>
              <a:avLst/>
              <a:gdLst/>
              <a:ahLst/>
              <a:cxnLst/>
              <a:rect l="l" t="t" r="r" b="b"/>
              <a:pathLst>
                <a:path w="243719" h="142109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1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1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8"/>
            <p:cNvSpPr/>
            <p:nvPr/>
          </p:nvSpPr>
          <p:spPr>
            <a:xfrm>
              <a:off x="10616790" y="2111490"/>
              <a:ext cx="273239" cy="248220"/>
            </a:xfrm>
            <a:custGeom>
              <a:avLst/>
              <a:gdLst/>
              <a:ahLst/>
              <a:cxnLst/>
              <a:rect l="l" t="t" r="r" b="b"/>
              <a:pathLst>
                <a:path w="273239" h="248220" extrusionOk="0">
                  <a:moveTo>
                    <a:pt x="273240" y="248220"/>
                  </a:moveTo>
                  <a:cubicBezTo>
                    <a:pt x="259560" y="221580"/>
                    <a:pt x="247589" y="202140"/>
                    <a:pt x="235890" y="188010"/>
                  </a:cubicBezTo>
                  <a:cubicBezTo>
                    <a:pt x="229769" y="180810"/>
                    <a:pt x="224099" y="174870"/>
                    <a:pt x="218070" y="170190"/>
                  </a:cubicBezTo>
                  <a:cubicBezTo>
                    <a:pt x="212310" y="165510"/>
                    <a:pt x="206550" y="162000"/>
                    <a:pt x="200609" y="159300"/>
                  </a:cubicBezTo>
                  <a:cubicBezTo>
                    <a:pt x="176849" y="148770"/>
                    <a:pt x="152369" y="152100"/>
                    <a:pt x="126990" y="154800"/>
                  </a:cubicBezTo>
                  <a:cubicBezTo>
                    <a:pt x="101699" y="157410"/>
                    <a:pt x="76500" y="158850"/>
                    <a:pt x="52199" y="140130"/>
                  </a:cubicBezTo>
                  <a:cubicBezTo>
                    <a:pt x="40410" y="130590"/>
                    <a:pt x="28709" y="115920"/>
                    <a:pt x="19169" y="93330"/>
                  </a:cubicBezTo>
                  <a:cubicBezTo>
                    <a:pt x="14039" y="82170"/>
                    <a:pt x="10439" y="68670"/>
                    <a:pt x="6660" y="53370"/>
                  </a:cubicBezTo>
                  <a:cubicBezTo>
                    <a:pt x="3689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8"/>
            <p:cNvSpPr/>
            <p:nvPr/>
          </p:nvSpPr>
          <p:spPr>
            <a:xfrm>
              <a:off x="10605550" y="1994130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60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50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80" y="160920"/>
                    <a:pt x="31310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3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8"/>
            <p:cNvSpPr/>
            <p:nvPr/>
          </p:nvSpPr>
          <p:spPr>
            <a:xfrm>
              <a:off x="10607672" y="187497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7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7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8"/>
            <p:cNvSpPr/>
            <p:nvPr/>
          </p:nvSpPr>
          <p:spPr>
            <a:xfrm>
              <a:off x="10626480" y="1762740"/>
              <a:ext cx="151588" cy="348119"/>
            </a:xfrm>
            <a:custGeom>
              <a:avLst/>
              <a:gdLst/>
              <a:ahLst/>
              <a:cxnLst/>
              <a:rect l="l" t="t" r="r" b="b"/>
              <a:pathLst>
                <a:path w="151588" h="348119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10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90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60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8"/>
            <p:cNvSpPr/>
            <p:nvPr/>
          </p:nvSpPr>
          <p:spPr>
            <a:xfrm>
              <a:off x="10666372" y="166805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8" y="355140"/>
                  </a:moveTo>
                  <a:cubicBezTo>
                    <a:pt x="101797" y="348120"/>
                    <a:pt x="102877" y="341550"/>
                    <a:pt x="103328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8" y="307440"/>
                    <a:pt x="105397" y="302670"/>
                  </a:cubicBezTo>
                  <a:cubicBezTo>
                    <a:pt x="105578" y="297900"/>
                    <a:pt x="105668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8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8" y="181350"/>
                    <a:pt x="15578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8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8"/>
            <p:cNvSpPr/>
            <p:nvPr/>
          </p:nvSpPr>
          <p:spPr>
            <a:xfrm>
              <a:off x="10722060" y="1584720"/>
              <a:ext cx="72869" cy="353430"/>
            </a:xfrm>
            <a:custGeom>
              <a:avLst/>
              <a:gdLst/>
              <a:ahLst/>
              <a:cxnLst/>
              <a:rect l="l" t="t" r="r" b="b"/>
              <a:pathLst>
                <a:path w="72869" h="353430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499" y="292050"/>
                  </a:cubicBezTo>
                  <a:cubicBezTo>
                    <a:pt x="72030" y="283860"/>
                    <a:pt x="73020" y="276390"/>
                    <a:pt x="72839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59" y="86220"/>
                    <a:pt x="15600" y="66600"/>
                  </a:cubicBezTo>
                  <a:cubicBezTo>
                    <a:pt x="25950" y="46890"/>
                    <a:pt x="42060" y="25020"/>
                    <a:pt x="6383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8"/>
            <p:cNvSpPr/>
            <p:nvPr/>
          </p:nvSpPr>
          <p:spPr>
            <a:xfrm>
              <a:off x="10780676" y="1506059"/>
              <a:ext cx="62059" cy="352799"/>
            </a:xfrm>
            <a:custGeom>
              <a:avLst/>
              <a:gdLst/>
              <a:ahLst/>
              <a:cxnLst/>
              <a:rect l="l" t="t" r="r" b="b"/>
              <a:pathLst>
                <a:path w="62059" h="352799" extrusionOk="0">
                  <a:moveTo>
                    <a:pt x="18903" y="352800"/>
                  </a:moveTo>
                  <a:cubicBezTo>
                    <a:pt x="33934" y="329490"/>
                    <a:pt x="45723" y="310140"/>
                    <a:pt x="52744" y="292770"/>
                  </a:cubicBezTo>
                  <a:cubicBezTo>
                    <a:pt x="59944" y="275490"/>
                    <a:pt x="62733" y="260460"/>
                    <a:pt x="61924" y="247050"/>
                  </a:cubicBezTo>
                  <a:cubicBezTo>
                    <a:pt x="60574" y="220230"/>
                    <a:pt x="45004" y="200250"/>
                    <a:pt x="29703" y="180090"/>
                  </a:cubicBezTo>
                  <a:cubicBezTo>
                    <a:pt x="14403" y="159930"/>
                    <a:pt x="-267" y="139320"/>
                    <a:pt x="4" y="111150"/>
                  </a:cubicBezTo>
                  <a:cubicBezTo>
                    <a:pt x="4" y="97110"/>
                    <a:pt x="3873" y="81360"/>
                    <a:pt x="12063" y="63180"/>
                  </a:cubicBezTo>
                  <a:cubicBezTo>
                    <a:pt x="20254" y="44910"/>
                    <a:pt x="32944" y="24660"/>
                    <a:pt x="4878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8"/>
            <p:cNvSpPr/>
            <p:nvPr/>
          </p:nvSpPr>
          <p:spPr>
            <a:xfrm>
              <a:off x="10829220" y="1426319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09" y="271530"/>
                    <a:pt x="72510" y="255240"/>
                    <a:pt x="72060" y="241020"/>
                  </a:cubicBezTo>
                  <a:cubicBezTo>
                    <a:pt x="71249" y="212850"/>
                    <a:pt x="54329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49" y="134280"/>
                    <a:pt x="3210" y="122940"/>
                    <a:pt x="1140" y="109980"/>
                  </a:cubicBezTo>
                  <a:cubicBezTo>
                    <a:pt x="329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59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10852663" y="1340369"/>
              <a:ext cx="104722" cy="355860"/>
            </a:xfrm>
            <a:custGeom>
              <a:avLst/>
              <a:gdLst/>
              <a:ahLst/>
              <a:cxnLst/>
              <a:rect l="l" t="t" r="r" b="b"/>
              <a:pathLst>
                <a:path w="104722" h="355860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7" y="253710"/>
                  </a:cubicBezTo>
                  <a:cubicBezTo>
                    <a:pt x="105136" y="244620"/>
                    <a:pt x="104866" y="236340"/>
                    <a:pt x="103877" y="229050"/>
                  </a:cubicBezTo>
                  <a:cubicBezTo>
                    <a:pt x="99106" y="199350"/>
                    <a:pt x="79127" y="183420"/>
                    <a:pt x="58877" y="168030"/>
                  </a:cubicBezTo>
                  <a:cubicBezTo>
                    <a:pt x="38627" y="152730"/>
                    <a:pt x="18736" y="137970"/>
                    <a:pt x="8566" y="114570"/>
                  </a:cubicBezTo>
                  <a:cubicBezTo>
                    <a:pt x="3256" y="102780"/>
                    <a:pt x="377" y="89010"/>
                    <a:pt x="106" y="71010"/>
                  </a:cubicBezTo>
                  <a:cubicBezTo>
                    <a:pt x="-524" y="52920"/>
                    <a:pt x="1726" y="30690"/>
                    <a:pt x="487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10846379" y="1249380"/>
              <a:ext cx="151493" cy="350459"/>
            </a:xfrm>
            <a:custGeom>
              <a:avLst/>
              <a:gdLst/>
              <a:ahLst/>
              <a:cxnLst/>
              <a:rect l="l" t="t" r="r" b="b"/>
              <a:pathLst>
                <a:path w="151493" h="350459" extrusionOk="0">
                  <a:moveTo>
                    <a:pt x="114211" y="350460"/>
                  </a:moveTo>
                  <a:cubicBezTo>
                    <a:pt x="135270" y="318060"/>
                    <a:pt x="145711" y="287460"/>
                    <a:pt x="149760" y="263700"/>
                  </a:cubicBezTo>
                  <a:cubicBezTo>
                    <a:pt x="151381" y="251550"/>
                    <a:pt x="152010" y="241020"/>
                    <a:pt x="151020" y="231660"/>
                  </a:cubicBezTo>
                  <a:cubicBezTo>
                    <a:pt x="149940" y="222300"/>
                    <a:pt x="147961" y="214290"/>
                    <a:pt x="145170" y="207360"/>
                  </a:cubicBezTo>
                  <a:cubicBezTo>
                    <a:pt x="133200" y="179640"/>
                    <a:pt x="109981" y="169290"/>
                    <a:pt x="86670" y="159120"/>
                  </a:cubicBezTo>
                  <a:cubicBezTo>
                    <a:pt x="75061" y="154080"/>
                    <a:pt x="63450" y="149130"/>
                    <a:pt x="53100" y="142830"/>
                  </a:cubicBezTo>
                  <a:cubicBezTo>
                    <a:pt x="42481" y="136440"/>
                    <a:pt x="32850" y="128700"/>
                    <a:pt x="25471" y="118170"/>
                  </a:cubicBezTo>
                  <a:cubicBezTo>
                    <a:pt x="9901" y="96570"/>
                    <a:pt x="2791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10824510" y="115532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39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10796520" y="1058490"/>
              <a:ext cx="222096" cy="307710"/>
            </a:xfrm>
            <a:custGeom>
              <a:avLst/>
              <a:gdLst/>
              <a:ahLst/>
              <a:cxnLst/>
              <a:rect l="l" t="t" r="r" b="b"/>
              <a:pathLst>
                <a:path w="222096" h="307710" extrusionOk="0">
                  <a:moveTo>
                    <a:pt x="220230" y="307710"/>
                  </a:moveTo>
                  <a:cubicBezTo>
                    <a:pt x="224369" y="269370"/>
                    <a:pt x="221130" y="240120"/>
                    <a:pt x="215369" y="218250"/>
                  </a:cubicBezTo>
                  <a:cubicBezTo>
                    <a:pt x="209609" y="196290"/>
                    <a:pt x="200609" y="181620"/>
                    <a:pt x="190619" y="171450"/>
                  </a:cubicBezTo>
                  <a:cubicBezTo>
                    <a:pt x="170369" y="151290"/>
                    <a:pt x="144990" y="149040"/>
                    <a:pt x="119789" y="146430"/>
                  </a:cubicBezTo>
                  <a:cubicBezTo>
                    <a:pt x="94680" y="143910"/>
                    <a:pt x="69570" y="141210"/>
                    <a:pt x="48959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10767450" y="958230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79" y="256050"/>
                    <a:pt x="232380" y="228870"/>
                    <a:pt x="224369" y="208800"/>
                  </a:cubicBezTo>
                  <a:cubicBezTo>
                    <a:pt x="216449" y="188550"/>
                    <a:pt x="206459" y="175410"/>
                    <a:pt x="195750" y="166500"/>
                  </a:cubicBezTo>
                  <a:cubicBezTo>
                    <a:pt x="174150" y="148770"/>
                    <a:pt x="148769" y="148230"/>
                    <a:pt x="123480" y="147240"/>
                  </a:cubicBezTo>
                  <a:cubicBezTo>
                    <a:pt x="98189" y="146250"/>
                    <a:pt x="72990" y="144900"/>
                    <a:pt x="51300" y="126450"/>
                  </a:cubicBezTo>
                  <a:cubicBezTo>
                    <a:pt x="29789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10742069" y="853019"/>
              <a:ext cx="243270" cy="289980"/>
            </a:xfrm>
            <a:custGeom>
              <a:avLst/>
              <a:gdLst/>
              <a:ahLst/>
              <a:cxnLst/>
              <a:rect l="l" t="t" r="r" b="b"/>
              <a:pathLst>
                <a:path w="243270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1" y="154620"/>
                    <a:pt x="145170" y="154530"/>
                    <a:pt x="119881" y="153810"/>
                  </a:cubicBezTo>
                  <a:cubicBezTo>
                    <a:pt x="94590" y="153090"/>
                    <a:pt x="69301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8"/>
            <p:cNvSpPr/>
            <p:nvPr/>
          </p:nvSpPr>
          <p:spPr>
            <a:xfrm>
              <a:off x="10725878" y="741690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2" y="232650"/>
                    <a:pt x="201501" y="201330"/>
                    <a:pt x="180081" y="184860"/>
                  </a:cubicBezTo>
                  <a:cubicBezTo>
                    <a:pt x="158751" y="168570"/>
                    <a:pt x="133462" y="167760"/>
                    <a:pt x="108261" y="166140"/>
                  </a:cubicBezTo>
                  <a:cubicBezTo>
                    <a:pt x="82972" y="164520"/>
                    <a:pt x="57681" y="162180"/>
                    <a:pt x="36712" y="141120"/>
                  </a:cubicBezTo>
                  <a:cubicBezTo>
                    <a:pt x="26361" y="130500"/>
                    <a:pt x="17001" y="115200"/>
                    <a:pt x="10162" y="92520"/>
                  </a:cubicBezTo>
                  <a:cubicBezTo>
                    <a:pt x="3501" y="69750"/>
                    <a:pt x="-1178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8"/>
            <p:cNvSpPr/>
            <p:nvPr/>
          </p:nvSpPr>
          <p:spPr>
            <a:xfrm>
              <a:off x="10720454" y="625409"/>
              <a:ext cx="207645" cy="317519"/>
            </a:xfrm>
            <a:custGeom>
              <a:avLst/>
              <a:gdLst/>
              <a:ahLst/>
              <a:cxnLst/>
              <a:rect l="l" t="t" r="r" b="b"/>
              <a:pathLst>
                <a:path w="207645" h="317519" extrusionOk="0">
                  <a:moveTo>
                    <a:pt x="207645" y="317520"/>
                  </a:moveTo>
                  <a:cubicBezTo>
                    <a:pt x="197295" y="253170"/>
                    <a:pt x="182086" y="222570"/>
                    <a:pt x="161925" y="205380"/>
                  </a:cubicBezTo>
                  <a:cubicBezTo>
                    <a:pt x="141945" y="188370"/>
                    <a:pt x="116746" y="185580"/>
                    <a:pt x="91906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8"/>
            <p:cNvSpPr/>
            <p:nvPr/>
          </p:nvSpPr>
          <p:spPr>
            <a:xfrm>
              <a:off x="10727209" y="511560"/>
              <a:ext cx="176050" cy="336150"/>
            </a:xfrm>
            <a:custGeom>
              <a:avLst/>
              <a:gdLst/>
              <a:ahLst/>
              <a:cxnLst/>
              <a:rect l="l" t="t" r="r" b="b"/>
              <a:pathLst>
                <a:path w="176050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69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10748508" y="40293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2" y="300150"/>
                    <a:pt x="135131" y="282780"/>
                  </a:cubicBezTo>
                  <a:cubicBezTo>
                    <a:pt x="133241" y="274050"/>
                    <a:pt x="131801" y="266400"/>
                    <a:pt x="129012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2" y="220770"/>
                    <a:pt x="81852" y="210420"/>
                    <a:pt x="59532" y="199260"/>
                  </a:cubicBezTo>
                  <a:cubicBezTo>
                    <a:pt x="48282" y="193590"/>
                    <a:pt x="37121" y="187650"/>
                    <a:pt x="27401" y="179460"/>
                  </a:cubicBezTo>
                  <a:cubicBezTo>
                    <a:pt x="17772" y="171270"/>
                    <a:pt x="9131" y="160740"/>
                    <a:pt x="4631" y="146160"/>
                  </a:cubicBezTo>
                  <a:cubicBezTo>
                    <a:pt x="2291" y="138870"/>
                    <a:pt x="672" y="130500"/>
                    <a:pt x="131" y="120870"/>
                  </a:cubicBezTo>
                  <a:cubicBezTo>
                    <a:pt x="-408" y="111240"/>
                    <a:pt x="762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10784918" y="301680"/>
              <a:ext cx="106957" cy="363689"/>
            </a:xfrm>
            <a:custGeom>
              <a:avLst/>
              <a:gdLst/>
              <a:ahLst/>
              <a:cxnLst/>
              <a:rect l="l" t="t" r="r" b="b"/>
              <a:pathLst>
                <a:path w="106957" h="363689" extrusionOk="0">
                  <a:moveTo>
                    <a:pt x="98721" y="363690"/>
                  </a:moveTo>
                  <a:cubicBezTo>
                    <a:pt x="109432" y="306990"/>
                    <a:pt x="110061" y="275760"/>
                    <a:pt x="98452" y="252090"/>
                  </a:cubicBezTo>
                  <a:cubicBezTo>
                    <a:pt x="88282" y="228960"/>
                    <a:pt x="66772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8" y="104760"/>
                    <a:pt x="8541" y="81630"/>
                  </a:cubicBezTo>
                  <a:cubicBezTo>
                    <a:pt x="16731" y="58320"/>
                    <a:pt x="32391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10835760" y="210960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59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19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8"/>
            <p:cNvSpPr/>
            <p:nvPr/>
          </p:nvSpPr>
          <p:spPr>
            <a:xfrm>
              <a:off x="10900616" y="133290"/>
              <a:ext cx="101102" cy="358019"/>
            </a:xfrm>
            <a:custGeom>
              <a:avLst/>
              <a:gdLst/>
              <a:ahLst/>
              <a:cxnLst/>
              <a:rect l="l" t="t" r="r" b="b"/>
              <a:pathLst>
                <a:path w="101102" h="358019" extrusionOk="0">
                  <a:moveTo>
                    <a:pt x="21093" y="358020"/>
                  </a:moveTo>
                  <a:cubicBezTo>
                    <a:pt x="50074" y="307440"/>
                    <a:pt x="60334" y="277920"/>
                    <a:pt x="57093" y="251820"/>
                  </a:cubicBezTo>
                  <a:cubicBezTo>
                    <a:pt x="54574" y="226530"/>
                    <a:pt x="39183" y="206640"/>
                    <a:pt x="24334" y="185940"/>
                  </a:cubicBezTo>
                  <a:cubicBezTo>
                    <a:pt x="9933" y="165420"/>
                    <a:pt x="-3926" y="143820"/>
                    <a:pt x="1023" y="113220"/>
                  </a:cubicBezTo>
                  <a:cubicBezTo>
                    <a:pt x="3994" y="98280"/>
                    <a:pt x="11103" y="80460"/>
                    <a:pt x="27033" y="61290"/>
                  </a:cubicBezTo>
                  <a:cubicBezTo>
                    <a:pt x="30994" y="56520"/>
                    <a:pt x="35223" y="51300"/>
                    <a:pt x="40174" y="46350"/>
                  </a:cubicBezTo>
                  <a:cubicBezTo>
                    <a:pt x="45213" y="41400"/>
                    <a:pt x="50793" y="36360"/>
                    <a:pt x="56914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8"/>
            <p:cNvSpPr/>
            <p:nvPr/>
          </p:nvSpPr>
          <p:spPr>
            <a:xfrm>
              <a:off x="10961579" y="7235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1" y="290070"/>
                    <a:pt x="39690" y="282240"/>
                  </a:cubicBezTo>
                  <a:cubicBezTo>
                    <a:pt x="47700" y="266220"/>
                    <a:pt x="52291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1" y="123570"/>
                    <a:pt x="20880" y="93960"/>
                  </a:cubicBezTo>
                  <a:cubicBezTo>
                    <a:pt x="26550" y="79920"/>
                    <a:pt x="36630" y="63270"/>
                    <a:pt x="55711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11013780" y="28620"/>
              <a:ext cx="193859" cy="309779"/>
            </a:xfrm>
            <a:custGeom>
              <a:avLst/>
              <a:gdLst/>
              <a:ahLst/>
              <a:cxnLst/>
              <a:rect l="l" t="t" r="r" b="b"/>
              <a:pathLst>
                <a:path w="193859" h="309779" extrusionOk="0">
                  <a:moveTo>
                    <a:pt x="0" y="309780"/>
                  </a:moveTo>
                  <a:cubicBezTo>
                    <a:pt x="5490" y="305010"/>
                    <a:pt x="10529" y="300420"/>
                    <a:pt x="15119" y="295920"/>
                  </a:cubicBezTo>
                  <a:cubicBezTo>
                    <a:pt x="19709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39" y="246870"/>
                    <a:pt x="65609" y="234810"/>
                    <a:pt x="68310" y="222030"/>
                  </a:cubicBezTo>
                  <a:cubicBezTo>
                    <a:pt x="74160" y="197280"/>
                    <a:pt x="66599" y="173610"/>
                    <a:pt x="59580" y="148950"/>
                  </a:cubicBezTo>
                  <a:cubicBezTo>
                    <a:pt x="52740" y="124380"/>
                    <a:pt x="47340" y="99900"/>
                    <a:pt x="62279" y="72540"/>
                  </a:cubicBezTo>
                  <a:cubicBezTo>
                    <a:pt x="66150" y="65970"/>
                    <a:pt x="71369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19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89" y="14490"/>
                  </a:cubicBezTo>
                  <a:cubicBezTo>
                    <a:pt x="157050" y="8550"/>
                    <a:pt x="174330" y="4140"/>
                    <a:pt x="19385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8"/>
            <p:cNvSpPr/>
            <p:nvPr/>
          </p:nvSpPr>
          <p:spPr>
            <a:xfrm>
              <a:off x="11077139" y="4679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1" y="250650"/>
                  </a:cubicBezTo>
                  <a:cubicBezTo>
                    <a:pt x="36990" y="247410"/>
                    <a:pt x="41221" y="244260"/>
                    <a:pt x="45000" y="241020"/>
                  </a:cubicBezTo>
                  <a:cubicBezTo>
                    <a:pt x="48961" y="237960"/>
                    <a:pt x="52651" y="235170"/>
                    <a:pt x="55981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1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1" y="42570"/>
                    <a:pt x="112860" y="36900"/>
                    <a:pt x="120690" y="31320"/>
                  </a:cubicBezTo>
                  <a:cubicBezTo>
                    <a:pt x="124651" y="28530"/>
                    <a:pt x="128971" y="25830"/>
                    <a:pt x="133651" y="23130"/>
                  </a:cubicBezTo>
                  <a:cubicBezTo>
                    <a:pt x="138420" y="20610"/>
                    <a:pt x="143731" y="18270"/>
                    <a:pt x="149490" y="16020"/>
                  </a:cubicBezTo>
                  <a:cubicBezTo>
                    <a:pt x="160920" y="11430"/>
                    <a:pt x="174240" y="7020"/>
                    <a:pt x="189901" y="4230"/>
                  </a:cubicBezTo>
                  <a:cubicBezTo>
                    <a:pt x="197731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8"/>
            <p:cNvSpPr/>
            <p:nvPr/>
          </p:nvSpPr>
          <p:spPr>
            <a:xfrm>
              <a:off x="11150399" y="16740"/>
              <a:ext cx="144989" cy="209070"/>
            </a:xfrm>
            <a:custGeom>
              <a:avLst/>
              <a:gdLst/>
              <a:ahLst/>
              <a:cxnLst/>
              <a:rect l="l" t="t" r="r" b="b"/>
              <a:pathLst>
                <a:path w="144989" h="209070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1" y="193950"/>
                  </a:cubicBezTo>
                  <a:cubicBezTo>
                    <a:pt x="45900" y="189090"/>
                    <a:pt x="54631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1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8"/>
            <p:cNvSpPr/>
            <p:nvPr/>
          </p:nvSpPr>
          <p:spPr>
            <a:xfrm>
              <a:off x="11231579" y="170370"/>
              <a:ext cx="63899" cy="17909"/>
            </a:xfrm>
            <a:custGeom>
              <a:avLst/>
              <a:gdLst/>
              <a:ahLst/>
              <a:cxnLst/>
              <a:rect l="l" t="t" r="r" b="b"/>
              <a:pathLst>
                <a:path w="63899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4136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 txBox="1">
            <a:spLocks noGrp="1"/>
          </p:cNvSpPr>
          <p:nvPr>
            <p:ph type="title"/>
          </p:nvPr>
        </p:nvSpPr>
        <p:spPr>
          <a:xfrm>
            <a:off x="4126675" y="2480475"/>
            <a:ext cx="43041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" name="Google Shape;44;p3"/>
          <p:cNvSpPr txBox="1">
            <a:spLocks noGrp="1"/>
          </p:cNvSpPr>
          <p:nvPr>
            <p:ph type="title" idx="2" hasCustomPrompt="1"/>
          </p:nvPr>
        </p:nvSpPr>
        <p:spPr>
          <a:xfrm>
            <a:off x="4126675" y="1562463"/>
            <a:ext cx="170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5" name="Google Shape;45;p3"/>
          <p:cNvSpPr txBox="1">
            <a:spLocks noGrp="1"/>
          </p:cNvSpPr>
          <p:nvPr>
            <p:ph type="subTitle" idx="1"/>
          </p:nvPr>
        </p:nvSpPr>
        <p:spPr>
          <a:xfrm>
            <a:off x="4126675" y="3123229"/>
            <a:ext cx="4304100" cy="4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"/>
          <p:cNvSpPr>
            <a:spLocks noGrp="1"/>
          </p:cNvSpPr>
          <p:nvPr>
            <p:ph type="pic" idx="3"/>
          </p:nvPr>
        </p:nvSpPr>
        <p:spPr>
          <a:xfrm>
            <a:off x="881075" y="654700"/>
            <a:ext cx="2931900" cy="3834000"/>
          </a:xfrm>
          <a:prstGeom prst="ellipse">
            <a:avLst/>
          </a:prstGeom>
          <a:noFill/>
          <a:ln>
            <a:noFill/>
          </a:ln>
        </p:spPr>
      </p:sp>
      <p:grpSp>
        <p:nvGrpSpPr>
          <p:cNvPr id="47" name="Google Shape;47;p3"/>
          <p:cNvGrpSpPr/>
          <p:nvPr/>
        </p:nvGrpSpPr>
        <p:grpSpPr>
          <a:xfrm flipH="1">
            <a:off x="-6" y="576477"/>
            <a:ext cx="689930" cy="2845278"/>
            <a:chOff x="1866730" y="2558340"/>
            <a:chExt cx="689930" cy="2845278"/>
          </a:xfrm>
        </p:grpSpPr>
        <p:sp>
          <p:nvSpPr>
            <p:cNvPr id="48" name="Google Shape;48;p3"/>
            <p:cNvSpPr/>
            <p:nvPr/>
          </p:nvSpPr>
          <p:spPr>
            <a:xfrm>
              <a:off x="2401589" y="5357159"/>
              <a:ext cx="155070" cy="46459"/>
            </a:xfrm>
            <a:custGeom>
              <a:avLst/>
              <a:gdLst/>
              <a:ahLst/>
              <a:cxnLst/>
              <a:rect l="l" t="t" r="r" b="b"/>
              <a:pathLst>
                <a:path w="155070" h="46459" extrusionOk="0">
                  <a:moveTo>
                    <a:pt x="155070" y="39420"/>
                  </a:moveTo>
                  <a:cubicBezTo>
                    <a:pt x="150840" y="41400"/>
                    <a:pt x="146160" y="43020"/>
                    <a:pt x="141030" y="44280"/>
                  </a:cubicBezTo>
                  <a:cubicBezTo>
                    <a:pt x="126270" y="47430"/>
                    <a:pt x="107460" y="47790"/>
                    <a:pt x="84060" y="41130"/>
                  </a:cubicBezTo>
                  <a:cubicBezTo>
                    <a:pt x="60480" y="35010"/>
                    <a:pt x="32400" y="219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2305740" y="5273010"/>
              <a:ext cx="250920" cy="87632"/>
            </a:xfrm>
            <a:custGeom>
              <a:avLst/>
              <a:gdLst/>
              <a:ahLst/>
              <a:cxnLst/>
              <a:rect l="l" t="t" r="r" b="b"/>
              <a:pathLst>
                <a:path w="250920" h="87632" extrusionOk="0">
                  <a:moveTo>
                    <a:pt x="250920" y="0"/>
                  </a:moveTo>
                  <a:cubicBezTo>
                    <a:pt x="228150" y="8910"/>
                    <a:pt x="213120" y="27810"/>
                    <a:pt x="197190" y="46530"/>
                  </a:cubicBezTo>
                  <a:cubicBezTo>
                    <a:pt x="180810" y="65520"/>
                    <a:pt x="163260" y="84330"/>
                    <a:pt x="132930" y="87300"/>
                  </a:cubicBezTo>
                  <a:cubicBezTo>
                    <a:pt x="117810" y="88650"/>
                    <a:pt x="99450" y="86040"/>
                    <a:pt x="77220" y="76680"/>
                  </a:cubicBezTo>
                  <a:cubicBezTo>
                    <a:pt x="65970" y="72180"/>
                    <a:pt x="54270" y="65340"/>
                    <a:pt x="41130" y="57240"/>
                  </a:cubicBezTo>
                  <a:cubicBezTo>
                    <a:pt x="28440" y="48600"/>
                    <a:pt x="14310" y="38520"/>
                    <a:pt x="0" y="253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218170" y="5229539"/>
              <a:ext cx="338490" cy="76549"/>
            </a:xfrm>
            <a:custGeom>
              <a:avLst/>
              <a:gdLst/>
              <a:ahLst/>
              <a:cxnLst/>
              <a:rect l="l" t="t" r="r" b="b"/>
              <a:pathLst>
                <a:path w="338490" h="76549" extrusionOk="0">
                  <a:moveTo>
                    <a:pt x="338490" y="20610"/>
                  </a:moveTo>
                  <a:cubicBezTo>
                    <a:pt x="300960" y="4770"/>
                    <a:pt x="276120" y="450"/>
                    <a:pt x="254970" y="5040"/>
                  </a:cubicBezTo>
                  <a:cubicBezTo>
                    <a:pt x="229680" y="9630"/>
                    <a:pt x="211320" y="27630"/>
                    <a:pt x="192600" y="44280"/>
                  </a:cubicBezTo>
                  <a:cubicBezTo>
                    <a:pt x="173880" y="60840"/>
                    <a:pt x="153810" y="77580"/>
                    <a:pt x="123750" y="76500"/>
                  </a:cubicBezTo>
                  <a:cubicBezTo>
                    <a:pt x="93780" y="75690"/>
                    <a:pt x="51840" y="570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138970" y="5152500"/>
              <a:ext cx="359910" cy="89242"/>
            </a:xfrm>
            <a:custGeom>
              <a:avLst/>
              <a:gdLst/>
              <a:ahLst/>
              <a:cxnLst/>
              <a:rect l="l" t="t" r="r" b="b"/>
              <a:pathLst>
                <a:path w="359910" h="89242" extrusionOk="0">
                  <a:moveTo>
                    <a:pt x="359910" y="75960"/>
                  </a:moveTo>
                  <a:cubicBezTo>
                    <a:pt x="310050" y="42930"/>
                    <a:pt x="279360" y="30960"/>
                    <a:pt x="252990" y="33030"/>
                  </a:cubicBezTo>
                  <a:cubicBezTo>
                    <a:pt x="226980" y="34740"/>
                    <a:pt x="206820" y="49860"/>
                    <a:pt x="186120" y="64350"/>
                  </a:cubicBezTo>
                  <a:cubicBezTo>
                    <a:pt x="165330" y="78840"/>
                    <a:pt x="143820" y="92700"/>
                    <a:pt x="114030" y="88470"/>
                  </a:cubicBezTo>
                  <a:cubicBezTo>
                    <a:pt x="84690" y="84150"/>
                    <a:pt x="45360" y="615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2104950" y="5120460"/>
              <a:ext cx="313379" cy="62460"/>
            </a:xfrm>
            <a:custGeom>
              <a:avLst/>
              <a:gdLst/>
              <a:ahLst/>
              <a:cxnLst/>
              <a:rect l="l" t="t" r="r" b="b"/>
              <a:pathLst>
                <a:path w="313379" h="62460" extrusionOk="0">
                  <a:moveTo>
                    <a:pt x="313380" y="62460"/>
                  </a:moveTo>
                  <a:cubicBezTo>
                    <a:pt x="301680" y="52830"/>
                    <a:pt x="291510" y="44010"/>
                    <a:pt x="281790" y="37260"/>
                  </a:cubicBezTo>
                  <a:cubicBezTo>
                    <a:pt x="272340" y="30060"/>
                    <a:pt x="263430" y="24480"/>
                    <a:pt x="255150" y="19980"/>
                  </a:cubicBezTo>
                  <a:cubicBezTo>
                    <a:pt x="246960" y="15390"/>
                    <a:pt x="239310" y="12150"/>
                    <a:pt x="232020" y="10080"/>
                  </a:cubicBezTo>
                  <a:cubicBezTo>
                    <a:pt x="224820" y="7830"/>
                    <a:pt x="217980" y="6570"/>
                    <a:pt x="211410" y="6300"/>
                  </a:cubicBezTo>
                  <a:cubicBezTo>
                    <a:pt x="185130" y="5130"/>
                    <a:pt x="163710" y="17730"/>
                    <a:pt x="141390" y="30150"/>
                  </a:cubicBezTo>
                  <a:cubicBezTo>
                    <a:pt x="119160" y="42300"/>
                    <a:pt x="96480" y="53730"/>
                    <a:pt x="67320" y="46710"/>
                  </a:cubicBezTo>
                  <a:cubicBezTo>
                    <a:pt x="47790" y="41940"/>
                    <a:pt x="24930" y="283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004149" y="497906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208539" y="5059122"/>
              <a:ext cx="134460" cy="68267"/>
            </a:xfrm>
            <a:custGeom>
              <a:avLst/>
              <a:gdLst/>
              <a:ahLst/>
              <a:cxnLst/>
              <a:rect l="l" t="t" r="r" b="b"/>
              <a:pathLst>
                <a:path w="134460" h="68267" extrusionOk="0">
                  <a:moveTo>
                    <a:pt x="134460" y="68267"/>
                  </a:moveTo>
                  <a:cubicBezTo>
                    <a:pt x="92880" y="23267"/>
                    <a:pt x="64620" y="4637"/>
                    <a:pt x="38160" y="857"/>
                  </a:cubicBezTo>
                  <a:cubicBezTo>
                    <a:pt x="24750" y="-1213"/>
                    <a:pt x="12240" y="677"/>
                    <a:pt x="0" y="427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1948799" y="4882500"/>
              <a:ext cx="76500" cy="112319"/>
            </a:xfrm>
            <a:custGeom>
              <a:avLst/>
              <a:gdLst/>
              <a:ahLst/>
              <a:cxnLst/>
              <a:rect l="l" t="t" r="r" b="b"/>
              <a:pathLst>
                <a:path w="76500" h="112319" extrusionOk="0">
                  <a:moveTo>
                    <a:pt x="76500" y="112320"/>
                  </a:moveTo>
                  <a:cubicBezTo>
                    <a:pt x="65610" y="105750"/>
                    <a:pt x="54450" y="95850"/>
                    <a:pt x="42930" y="81450"/>
                  </a:cubicBezTo>
                  <a:cubicBezTo>
                    <a:pt x="28440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242200" y="5025960"/>
              <a:ext cx="31139" cy="37350"/>
            </a:xfrm>
            <a:custGeom>
              <a:avLst/>
              <a:gdLst/>
              <a:ahLst/>
              <a:cxnLst/>
              <a:rect l="l" t="t" r="r" b="b"/>
              <a:pathLst>
                <a:path w="31139" h="37350" extrusionOk="0">
                  <a:moveTo>
                    <a:pt x="31140" y="37350"/>
                  </a:moveTo>
                  <a:cubicBezTo>
                    <a:pt x="19890" y="22500"/>
                    <a:pt x="9540" y="1017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1905419" y="4777199"/>
              <a:ext cx="243720" cy="142110"/>
            </a:xfrm>
            <a:custGeom>
              <a:avLst/>
              <a:gdLst/>
              <a:ahLst/>
              <a:cxnLst/>
              <a:rect l="l" t="t" r="r" b="b"/>
              <a:pathLst>
                <a:path w="243720" h="142110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0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0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1877970" y="4665149"/>
              <a:ext cx="273240" cy="248220"/>
            </a:xfrm>
            <a:custGeom>
              <a:avLst/>
              <a:gdLst/>
              <a:ahLst/>
              <a:cxnLst/>
              <a:rect l="l" t="t" r="r" b="b"/>
              <a:pathLst>
                <a:path w="273240" h="248220" extrusionOk="0">
                  <a:moveTo>
                    <a:pt x="273240" y="248220"/>
                  </a:moveTo>
                  <a:cubicBezTo>
                    <a:pt x="259560" y="221580"/>
                    <a:pt x="247590" y="202140"/>
                    <a:pt x="235890" y="188010"/>
                  </a:cubicBezTo>
                  <a:cubicBezTo>
                    <a:pt x="229770" y="180810"/>
                    <a:pt x="224100" y="174870"/>
                    <a:pt x="218070" y="170190"/>
                  </a:cubicBezTo>
                  <a:cubicBezTo>
                    <a:pt x="212310" y="165510"/>
                    <a:pt x="206550" y="162000"/>
                    <a:pt x="200610" y="159300"/>
                  </a:cubicBezTo>
                  <a:cubicBezTo>
                    <a:pt x="176850" y="148770"/>
                    <a:pt x="152370" y="152100"/>
                    <a:pt x="126990" y="154800"/>
                  </a:cubicBezTo>
                  <a:cubicBezTo>
                    <a:pt x="101700" y="157410"/>
                    <a:pt x="76500" y="158850"/>
                    <a:pt x="52200" y="140130"/>
                  </a:cubicBezTo>
                  <a:cubicBezTo>
                    <a:pt x="40410" y="130590"/>
                    <a:pt x="28710" y="115920"/>
                    <a:pt x="19170" y="93330"/>
                  </a:cubicBezTo>
                  <a:cubicBezTo>
                    <a:pt x="14040" y="82170"/>
                    <a:pt x="10440" y="68670"/>
                    <a:pt x="6660" y="53370"/>
                  </a:cubicBezTo>
                  <a:cubicBezTo>
                    <a:pt x="3690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1866730" y="4547789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59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49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79" y="160920"/>
                    <a:pt x="31309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2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1868851" y="442863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8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8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1887660" y="4316400"/>
              <a:ext cx="151589" cy="348120"/>
            </a:xfrm>
            <a:custGeom>
              <a:avLst/>
              <a:gdLst/>
              <a:ahLst/>
              <a:cxnLst/>
              <a:rect l="l" t="t" r="r" b="b"/>
              <a:pathLst>
                <a:path w="151589" h="348120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09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89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59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1927553" y="422171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7" y="355140"/>
                  </a:moveTo>
                  <a:cubicBezTo>
                    <a:pt x="101797" y="348120"/>
                    <a:pt x="102877" y="341550"/>
                    <a:pt x="103327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7" y="307440"/>
                    <a:pt x="105397" y="302670"/>
                  </a:cubicBezTo>
                  <a:cubicBezTo>
                    <a:pt x="105577" y="297900"/>
                    <a:pt x="105667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7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7" y="181350"/>
                    <a:pt x="15577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7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1983330" y="4138380"/>
              <a:ext cx="72869" cy="353429"/>
            </a:xfrm>
            <a:custGeom>
              <a:avLst/>
              <a:gdLst/>
              <a:ahLst/>
              <a:cxnLst/>
              <a:rect l="l" t="t" r="r" b="b"/>
              <a:pathLst>
                <a:path w="72869" h="353429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500" y="292050"/>
                  </a:cubicBezTo>
                  <a:cubicBezTo>
                    <a:pt x="72030" y="283860"/>
                    <a:pt x="73020" y="276390"/>
                    <a:pt x="72840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60" y="86220"/>
                    <a:pt x="15600" y="66600"/>
                  </a:cubicBezTo>
                  <a:cubicBezTo>
                    <a:pt x="25950" y="46890"/>
                    <a:pt x="42060" y="25020"/>
                    <a:pt x="638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2041946" y="4059719"/>
              <a:ext cx="62059" cy="352800"/>
            </a:xfrm>
            <a:custGeom>
              <a:avLst/>
              <a:gdLst/>
              <a:ahLst/>
              <a:cxnLst/>
              <a:rect l="l" t="t" r="r" b="b"/>
              <a:pathLst>
                <a:path w="62059" h="352800" extrusionOk="0">
                  <a:moveTo>
                    <a:pt x="18904" y="352800"/>
                  </a:moveTo>
                  <a:cubicBezTo>
                    <a:pt x="33934" y="329490"/>
                    <a:pt x="45724" y="310140"/>
                    <a:pt x="52744" y="292770"/>
                  </a:cubicBezTo>
                  <a:cubicBezTo>
                    <a:pt x="59944" y="275490"/>
                    <a:pt x="62734" y="260460"/>
                    <a:pt x="61924" y="247050"/>
                  </a:cubicBezTo>
                  <a:cubicBezTo>
                    <a:pt x="60574" y="220230"/>
                    <a:pt x="45004" y="200250"/>
                    <a:pt x="29704" y="180090"/>
                  </a:cubicBezTo>
                  <a:cubicBezTo>
                    <a:pt x="14404" y="159930"/>
                    <a:pt x="-266" y="139320"/>
                    <a:pt x="4" y="111150"/>
                  </a:cubicBezTo>
                  <a:cubicBezTo>
                    <a:pt x="4" y="97110"/>
                    <a:pt x="3874" y="81360"/>
                    <a:pt x="12064" y="63180"/>
                  </a:cubicBezTo>
                  <a:cubicBezTo>
                    <a:pt x="20254" y="44910"/>
                    <a:pt x="32944" y="24660"/>
                    <a:pt x="48784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2090399" y="3979980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10" y="271530"/>
                    <a:pt x="72510" y="255240"/>
                    <a:pt x="72060" y="241020"/>
                  </a:cubicBezTo>
                  <a:cubicBezTo>
                    <a:pt x="71250" y="212850"/>
                    <a:pt x="54330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50" y="134280"/>
                    <a:pt x="3210" y="122940"/>
                    <a:pt x="1140" y="109980"/>
                  </a:cubicBezTo>
                  <a:cubicBezTo>
                    <a:pt x="330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60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113843" y="3894030"/>
              <a:ext cx="104722" cy="355859"/>
            </a:xfrm>
            <a:custGeom>
              <a:avLst/>
              <a:gdLst/>
              <a:ahLst/>
              <a:cxnLst/>
              <a:rect l="l" t="t" r="r" b="b"/>
              <a:pathLst>
                <a:path w="104722" h="355859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6" y="253710"/>
                  </a:cubicBezTo>
                  <a:cubicBezTo>
                    <a:pt x="105136" y="244620"/>
                    <a:pt x="104866" y="236340"/>
                    <a:pt x="103876" y="229050"/>
                  </a:cubicBezTo>
                  <a:cubicBezTo>
                    <a:pt x="99106" y="199350"/>
                    <a:pt x="79126" y="183420"/>
                    <a:pt x="58876" y="168030"/>
                  </a:cubicBezTo>
                  <a:cubicBezTo>
                    <a:pt x="38626" y="152730"/>
                    <a:pt x="18736" y="137970"/>
                    <a:pt x="8566" y="114570"/>
                  </a:cubicBezTo>
                  <a:cubicBezTo>
                    <a:pt x="3256" y="102780"/>
                    <a:pt x="376" y="89010"/>
                    <a:pt x="106" y="71010"/>
                  </a:cubicBezTo>
                  <a:cubicBezTo>
                    <a:pt x="-524" y="52920"/>
                    <a:pt x="1726" y="30690"/>
                    <a:pt x="487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107650" y="3803039"/>
              <a:ext cx="151493" cy="350460"/>
            </a:xfrm>
            <a:custGeom>
              <a:avLst/>
              <a:gdLst/>
              <a:ahLst/>
              <a:cxnLst/>
              <a:rect l="l" t="t" r="r" b="b"/>
              <a:pathLst>
                <a:path w="151493" h="350460" extrusionOk="0">
                  <a:moveTo>
                    <a:pt x="114210" y="350460"/>
                  </a:moveTo>
                  <a:cubicBezTo>
                    <a:pt x="135270" y="318060"/>
                    <a:pt x="145710" y="287460"/>
                    <a:pt x="149760" y="263700"/>
                  </a:cubicBezTo>
                  <a:cubicBezTo>
                    <a:pt x="151380" y="251550"/>
                    <a:pt x="152010" y="241020"/>
                    <a:pt x="151020" y="231660"/>
                  </a:cubicBezTo>
                  <a:cubicBezTo>
                    <a:pt x="149940" y="222300"/>
                    <a:pt x="147960" y="214290"/>
                    <a:pt x="145170" y="207360"/>
                  </a:cubicBezTo>
                  <a:cubicBezTo>
                    <a:pt x="133200" y="179640"/>
                    <a:pt x="109980" y="169290"/>
                    <a:pt x="86670" y="159120"/>
                  </a:cubicBezTo>
                  <a:cubicBezTo>
                    <a:pt x="75060" y="154080"/>
                    <a:pt x="63450" y="149130"/>
                    <a:pt x="53100" y="142830"/>
                  </a:cubicBezTo>
                  <a:cubicBezTo>
                    <a:pt x="42480" y="136440"/>
                    <a:pt x="32850" y="128700"/>
                    <a:pt x="25470" y="118170"/>
                  </a:cubicBezTo>
                  <a:cubicBezTo>
                    <a:pt x="9900" y="96570"/>
                    <a:pt x="2790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2085779" y="370898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40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2057789" y="3612150"/>
              <a:ext cx="222097" cy="307710"/>
            </a:xfrm>
            <a:custGeom>
              <a:avLst/>
              <a:gdLst/>
              <a:ahLst/>
              <a:cxnLst/>
              <a:rect l="l" t="t" r="r" b="b"/>
              <a:pathLst>
                <a:path w="222097" h="307710" extrusionOk="0">
                  <a:moveTo>
                    <a:pt x="220230" y="307710"/>
                  </a:moveTo>
                  <a:cubicBezTo>
                    <a:pt x="224370" y="269370"/>
                    <a:pt x="221130" y="240120"/>
                    <a:pt x="215370" y="218250"/>
                  </a:cubicBezTo>
                  <a:cubicBezTo>
                    <a:pt x="209610" y="196290"/>
                    <a:pt x="200610" y="181620"/>
                    <a:pt x="190620" y="171450"/>
                  </a:cubicBezTo>
                  <a:cubicBezTo>
                    <a:pt x="170370" y="151290"/>
                    <a:pt x="144990" y="149040"/>
                    <a:pt x="119790" y="146430"/>
                  </a:cubicBezTo>
                  <a:cubicBezTo>
                    <a:pt x="94680" y="143910"/>
                    <a:pt x="69570" y="141210"/>
                    <a:pt x="48960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2028629" y="3511889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80" y="256050"/>
                    <a:pt x="232380" y="228870"/>
                    <a:pt x="224370" y="208800"/>
                  </a:cubicBezTo>
                  <a:cubicBezTo>
                    <a:pt x="216450" y="188550"/>
                    <a:pt x="206460" y="175410"/>
                    <a:pt x="195750" y="166500"/>
                  </a:cubicBezTo>
                  <a:cubicBezTo>
                    <a:pt x="174150" y="148770"/>
                    <a:pt x="148770" y="148230"/>
                    <a:pt x="123480" y="147240"/>
                  </a:cubicBezTo>
                  <a:cubicBezTo>
                    <a:pt x="98190" y="146250"/>
                    <a:pt x="72990" y="144900"/>
                    <a:pt x="51300" y="126450"/>
                  </a:cubicBezTo>
                  <a:cubicBezTo>
                    <a:pt x="29790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2003340" y="3406679"/>
              <a:ext cx="243269" cy="289980"/>
            </a:xfrm>
            <a:custGeom>
              <a:avLst/>
              <a:gdLst/>
              <a:ahLst/>
              <a:cxnLst/>
              <a:rect l="l" t="t" r="r" b="b"/>
              <a:pathLst>
                <a:path w="243269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0" y="154620"/>
                    <a:pt x="145170" y="154530"/>
                    <a:pt x="119880" y="153810"/>
                  </a:cubicBezTo>
                  <a:cubicBezTo>
                    <a:pt x="94590" y="153090"/>
                    <a:pt x="69300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1987058" y="3295349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1" y="232650"/>
                    <a:pt x="201501" y="201330"/>
                    <a:pt x="180081" y="184860"/>
                  </a:cubicBezTo>
                  <a:cubicBezTo>
                    <a:pt x="158751" y="168570"/>
                    <a:pt x="133461" y="167760"/>
                    <a:pt x="108261" y="166140"/>
                  </a:cubicBezTo>
                  <a:cubicBezTo>
                    <a:pt x="82971" y="164520"/>
                    <a:pt x="57681" y="162180"/>
                    <a:pt x="36711" y="141120"/>
                  </a:cubicBezTo>
                  <a:cubicBezTo>
                    <a:pt x="26361" y="130500"/>
                    <a:pt x="17001" y="115200"/>
                    <a:pt x="10161" y="92520"/>
                  </a:cubicBezTo>
                  <a:cubicBezTo>
                    <a:pt x="3501" y="69750"/>
                    <a:pt x="-1179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1981635" y="3179070"/>
              <a:ext cx="207644" cy="317519"/>
            </a:xfrm>
            <a:custGeom>
              <a:avLst/>
              <a:gdLst/>
              <a:ahLst/>
              <a:cxnLst/>
              <a:rect l="l" t="t" r="r" b="b"/>
              <a:pathLst>
                <a:path w="207644" h="317519" extrusionOk="0">
                  <a:moveTo>
                    <a:pt x="207645" y="317520"/>
                  </a:moveTo>
                  <a:cubicBezTo>
                    <a:pt x="197295" y="253170"/>
                    <a:pt x="182085" y="222570"/>
                    <a:pt x="161925" y="205380"/>
                  </a:cubicBezTo>
                  <a:cubicBezTo>
                    <a:pt x="141945" y="188370"/>
                    <a:pt x="116745" y="185580"/>
                    <a:pt x="91905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1988390" y="3065309"/>
              <a:ext cx="176049" cy="336150"/>
            </a:xfrm>
            <a:custGeom>
              <a:avLst/>
              <a:gdLst/>
              <a:ahLst/>
              <a:cxnLst/>
              <a:rect l="l" t="t" r="r" b="b"/>
              <a:pathLst>
                <a:path w="176049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70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2009688" y="295659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1" y="300150"/>
                    <a:pt x="135131" y="282780"/>
                  </a:cubicBezTo>
                  <a:cubicBezTo>
                    <a:pt x="133241" y="274050"/>
                    <a:pt x="131801" y="266400"/>
                    <a:pt x="129011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1" y="220770"/>
                    <a:pt x="81851" y="210420"/>
                    <a:pt x="59531" y="199260"/>
                  </a:cubicBezTo>
                  <a:cubicBezTo>
                    <a:pt x="48281" y="193590"/>
                    <a:pt x="37121" y="187650"/>
                    <a:pt x="27401" y="179460"/>
                  </a:cubicBezTo>
                  <a:cubicBezTo>
                    <a:pt x="17771" y="171270"/>
                    <a:pt x="9131" y="160740"/>
                    <a:pt x="4631" y="146160"/>
                  </a:cubicBezTo>
                  <a:cubicBezTo>
                    <a:pt x="2291" y="138870"/>
                    <a:pt x="671" y="130500"/>
                    <a:pt x="131" y="120870"/>
                  </a:cubicBezTo>
                  <a:cubicBezTo>
                    <a:pt x="-409" y="111240"/>
                    <a:pt x="761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2046098" y="2855340"/>
              <a:ext cx="106957" cy="363690"/>
            </a:xfrm>
            <a:custGeom>
              <a:avLst/>
              <a:gdLst/>
              <a:ahLst/>
              <a:cxnLst/>
              <a:rect l="l" t="t" r="r" b="b"/>
              <a:pathLst>
                <a:path w="106957" h="363690" extrusionOk="0">
                  <a:moveTo>
                    <a:pt x="98722" y="363690"/>
                  </a:moveTo>
                  <a:cubicBezTo>
                    <a:pt x="109432" y="306990"/>
                    <a:pt x="110062" y="275760"/>
                    <a:pt x="98452" y="252090"/>
                  </a:cubicBezTo>
                  <a:cubicBezTo>
                    <a:pt x="88282" y="228960"/>
                    <a:pt x="66771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9" y="104760"/>
                    <a:pt x="8542" y="81630"/>
                  </a:cubicBezTo>
                  <a:cubicBezTo>
                    <a:pt x="16731" y="58320"/>
                    <a:pt x="32392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2096940" y="2764619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60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20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2161796" y="2686949"/>
              <a:ext cx="101103" cy="358019"/>
            </a:xfrm>
            <a:custGeom>
              <a:avLst/>
              <a:gdLst/>
              <a:ahLst/>
              <a:cxnLst/>
              <a:rect l="l" t="t" r="r" b="b"/>
              <a:pathLst>
                <a:path w="101103" h="358019" extrusionOk="0">
                  <a:moveTo>
                    <a:pt x="21093" y="358020"/>
                  </a:moveTo>
                  <a:cubicBezTo>
                    <a:pt x="50073" y="307440"/>
                    <a:pt x="60333" y="277920"/>
                    <a:pt x="57093" y="251820"/>
                  </a:cubicBezTo>
                  <a:cubicBezTo>
                    <a:pt x="54573" y="226530"/>
                    <a:pt x="39183" y="206640"/>
                    <a:pt x="24333" y="185940"/>
                  </a:cubicBezTo>
                  <a:cubicBezTo>
                    <a:pt x="9933" y="165420"/>
                    <a:pt x="-3927" y="143820"/>
                    <a:pt x="1023" y="113220"/>
                  </a:cubicBezTo>
                  <a:cubicBezTo>
                    <a:pt x="3993" y="98280"/>
                    <a:pt x="11103" y="80460"/>
                    <a:pt x="27033" y="61290"/>
                  </a:cubicBezTo>
                  <a:cubicBezTo>
                    <a:pt x="30993" y="56520"/>
                    <a:pt x="35223" y="51300"/>
                    <a:pt x="40173" y="46350"/>
                  </a:cubicBezTo>
                  <a:cubicBezTo>
                    <a:pt x="45213" y="41400"/>
                    <a:pt x="50793" y="36360"/>
                    <a:pt x="56913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2222759" y="262601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0" y="290070"/>
                    <a:pt x="39690" y="282240"/>
                  </a:cubicBezTo>
                  <a:cubicBezTo>
                    <a:pt x="47700" y="266220"/>
                    <a:pt x="52290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0" y="123570"/>
                    <a:pt x="20880" y="93960"/>
                  </a:cubicBezTo>
                  <a:cubicBezTo>
                    <a:pt x="26550" y="79920"/>
                    <a:pt x="36630" y="63270"/>
                    <a:pt x="55710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2275049" y="2582280"/>
              <a:ext cx="193860" cy="309779"/>
            </a:xfrm>
            <a:custGeom>
              <a:avLst/>
              <a:gdLst/>
              <a:ahLst/>
              <a:cxnLst/>
              <a:rect l="l" t="t" r="r" b="b"/>
              <a:pathLst>
                <a:path w="193860" h="309779" extrusionOk="0">
                  <a:moveTo>
                    <a:pt x="0" y="309780"/>
                  </a:moveTo>
                  <a:cubicBezTo>
                    <a:pt x="5490" y="305010"/>
                    <a:pt x="10530" y="300420"/>
                    <a:pt x="15120" y="295920"/>
                  </a:cubicBezTo>
                  <a:cubicBezTo>
                    <a:pt x="19710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40" y="246870"/>
                    <a:pt x="65610" y="234810"/>
                    <a:pt x="68310" y="222030"/>
                  </a:cubicBezTo>
                  <a:cubicBezTo>
                    <a:pt x="74160" y="197280"/>
                    <a:pt x="66600" y="173610"/>
                    <a:pt x="59580" y="148950"/>
                  </a:cubicBezTo>
                  <a:cubicBezTo>
                    <a:pt x="52740" y="124380"/>
                    <a:pt x="47340" y="99900"/>
                    <a:pt x="62280" y="72540"/>
                  </a:cubicBezTo>
                  <a:cubicBezTo>
                    <a:pt x="66150" y="65970"/>
                    <a:pt x="71370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20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90" y="14490"/>
                  </a:cubicBezTo>
                  <a:cubicBezTo>
                    <a:pt x="157050" y="8550"/>
                    <a:pt x="174330" y="4140"/>
                    <a:pt x="19386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2338319" y="2558340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0" y="250650"/>
                  </a:cubicBezTo>
                  <a:cubicBezTo>
                    <a:pt x="36990" y="247410"/>
                    <a:pt x="41220" y="244260"/>
                    <a:pt x="45000" y="241020"/>
                  </a:cubicBezTo>
                  <a:cubicBezTo>
                    <a:pt x="48960" y="237960"/>
                    <a:pt x="52650" y="235170"/>
                    <a:pt x="55980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0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0" y="42570"/>
                    <a:pt x="112860" y="36900"/>
                    <a:pt x="120690" y="31320"/>
                  </a:cubicBezTo>
                  <a:cubicBezTo>
                    <a:pt x="124650" y="28530"/>
                    <a:pt x="128970" y="25830"/>
                    <a:pt x="133650" y="23130"/>
                  </a:cubicBezTo>
                  <a:cubicBezTo>
                    <a:pt x="138420" y="20610"/>
                    <a:pt x="143730" y="18270"/>
                    <a:pt x="149490" y="16020"/>
                  </a:cubicBezTo>
                  <a:cubicBezTo>
                    <a:pt x="160920" y="11430"/>
                    <a:pt x="174240" y="7020"/>
                    <a:pt x="189900" y="4230"/>
                  </a:cubicBezTo>
                  <a:cubicBezTo>
                    <a:pt x="197730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2411579" y="2570400"/>
              <a:ext cx="144990" cy="209069"/>
            </a:xfrm>
            <a:custGeom>
              <a:avLst/>
              <a:gdLst/>
              <a:ahLst/>
              <a:cxnLst/>
              <a:rect l="l" t="t" r="r" b="b"/>
              <a:pathLst>
                <a:path w="144990" h="209069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0" y="193950"/>
                  </a:cubicBezTo>
                  <a:cubicBezTo>
                    <a:pt x="45900" y="189090"/>
                    <a:pt x="54630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0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2492759" y="2724030"/>
              <a:ext cx="63900" cy="17909"/>
            </a:xfrm>
            <a:custGeom>
              <a:avLst/>
              <a:gdLst/>
              <a:ahLst/>
              <a:cxnLst/>
              <a:rect l="l" t="t" r="r" b="b"/>
              <a:pathLst>
                <a:path w="63900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4" name="Google Shape;84;p3"/>
          <p:cNvGrpSpPr/>
          <p:nvPr/>
        </p:nvGrpSpPr>
        <p:grpSpPr>
          <a:xfrm rot="-4315427">
            <a:off x="7997436" y="-833788"/>
            <a:ext cx="689969" cy="2436533"/>
            <a:chOff x="10605550" y="4679"/>
            <a:chExt cx="689929" cy="2436391"/>
          </a:xfrm>
        </p:grpSpPr>
        <p:sp>
          <p:nvSpPr>
            <p:cNvPr id="85" name="Google Shape;85;p3"/>
            <p:cNvSpPr/>
            <p:nvPr/>
          </p:nvSpPr>
          <p:spPr>
            <a:xfrm>
              <a:off x="10742969" y="242540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0687620" y="2328750"/>
              <a:ext cx="76500" cy="112320"/>
            </a:xfrm>
            <a:custGeom>
              <a:avLst/>
              <a:gdLst/>
              <a:ahLst/>
              <a:cxnLst/>
              <a:rect l="l" t="t" r="r" b="b"/>
              <a:pathLst>
                <a:path w="76500" h="112320" extrusionOk="0">
                  <a:moveTo>
                    <a:pt x="76500" y="112320"/>
                  </a:moveTo>
                  <a:cubicBezTo>
                    <a:pt x="65609" y="105750"/>
                    <a:pt x="54449" y="95850"/>
                    <a:pt x="42929" y="81450"/>
                  </a:cubicBezTo>
                  <a:cubicBezTo>
                    <a:pt x="28439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10644239" y="2223450"/>
              <a:ext cx="243719" cy="142109"/>
            </a:xfrm>
            <a:custGeom>
              <a:avLst/>
              <a:gdLst/>
              <a:ahLst/>
              <a:cxnLst/>
              <a:rect l="l" t="t" r="r" b="b"/>
              <a:pathLst>
                <a:path w="243719" h="142109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1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1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10616790" y="2111490"/>
              <a:ext cx="273239" cy="248220"/>
            </a:xfrm>
            <a:custGeom>
              <a:avLst/>
              <a:gdLst/>
              <a:ahLst/>
              <a:cxnLst/>
              <a:rect l="l" t="t" r="r" b="b"/>
              <a:pathLst>
                <a:path w="273239" h="248220" extrusionOk="0">
                  <a:moveTo>
                    <a:pt x="273240" y="248220"/>
                  </a:moveTo>
                  <a:cubicBezTo>
                    <a:pt x="259560" y="221580"/>
                    <a:pt x="247589" y="202140"/>
                    <a:pt x="235890" y="188010"/>
                  </a:cubicBezTo>
                  <a:cubicBezTo>
                    <a:pt x="229769" y="180810"/>
                    <a:pt x="224099" y="174870"/>
                    <a:pt x="218070" y="170190"/>
                  </a:cubicBezTo>
                  <a:cubicBezTo>
                    <a:pt x="212310" y="165510"/>
                    <a:pt x="206550" y="162000"/>
                    <a:pt x="200609" y="159300"/>
                  </a:cubicBezTo>
                  <a:cubicBezTo>
                    <a:pt x="176849" y="148770"/>
                    <a:pt x="152369" y="152100"/>
                    <a:pt x="126990" y="154800"/>
                  </a:cubicBezTo>
                  <a:cubicBezTo>
                    <a:pt x="101699" y="157410"/>
                    <a:pt x="76500" y="158850"/>
                    <a:pt x="52199" y="140130"/>
                  </a:cubicBezTo>
                  <a:cubicBezTo>
                    <a:pt x="40410" y="130590"/>
                    <a:pt x="28709" y="115920"/>
                    <a:pt x="19169" y="93330"/>
                  </a:cubicBezTo>
                  <a:cubicBezTo>
                    <a:pt x="14039" y="82170"/>
                    <a:pt x="10439" y="68670"/>
                    <a:pt x="6660" y="53370"/>
                  </a:cubicBezTo>
                  <a:cubicBezTo>
                    <a:pt x="3689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10605550" y="1994130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60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50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80" y="160920"/>
                    <a:pt x="31310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3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0607672" y="187497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7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7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10626480" y="1762740"/>
              <a:ext cx="151588" cy="348119"/>
            </a:xfrm>
            <a:custGeom>
              <a:avLst/>
              <a:gdLst/>
              <a:ahLst/>
              <a:cxnLst/>
              <a:rect l="l" t="t" r="r" b="b"/>
              <a:pathLst>
                <a:path w="151588" h="348119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10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90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60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10666372" y="166805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8" y="355140"/>
                  </a:moveTo>
                  <a:cubicBezTo>
                    <a:pt x="101797" y="348120"/>
                    <a:pt x="102877" y="341550"/>
                    <a:pt x="103328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8" y="307440"/>
                    <a:pt x="105397" y="302670"/>
                  </a:cubicBezTo>
                  <a:cubicBezTo>
                    <a:pt x="105578" y="297900"/>
                    <a:pt x="105668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8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8" y="181350"/>
                    <a:pt x="15578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8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10722060" y="1584720"/>
              <a:ext cx="72869" cy="353430"/>
            </a:xfrm>
            <a:custGeom>
              <a:avLst/>
              <a:gdLst/>
              <a:ahLst/>
              <a:cxnLst/>
              <a:rect l="l" t="t" r="r" b="b"/>
              <a:pathLst>
                <a:path w="72869" h="353430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499" y="292050"/>
                  </a:cubicBezTo>
                  <a:cubicBezTo>
                    <a:pt x="72030" y="283860"/>
                    <a:pt x="73020" y="276390"/>
                    <a:pt x="72839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59" y="86220"/>
                    <a:pt x="15600" y="66600"/>
                  </a:cubicBezTo>
                  <a:cubicBezTo>
                    <a:pt x="25950" y="46890"/>
                    <a:pt x="42060" y="25020"/>
                    <a:pt x="6383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10780676" y="1506059"/>
              <a:ext cx="62059" cy="352799"/>
            </a:xfrm>
            <a:custGeom>
              <a:avLst/>
              <a:gdLst/>
              <a:ahLst/>
              <a:cxnLst/>
              <a:rect l="l" t="t" r="r" b="b"/>
              <a:pathLst>
                <a:path w="62059" h="352799" extrusionOk="0">
                  <a:moveTo>
                    <a:pt x="18903" y="352800"/>
                  </a:moveTo>
                  <a:cubicBezTo>
                    <a:pt x="33934" y="329490"/>
                    <a:pt x="45723" y="310140"/>
                    <a:pt x="52744" y="292770"/>
                  </a:cubicBezTo>
                  <a:cubicBezTo>
                    <a:pt x="59944" y="275490"/>
                    <a:pt x="62733" y="260460"/>
                    <a:pt x="61924" y="247050"/>
                  </a:cubicBezTo>
                  <a:cubicBezTo>
                    <a:pt x="60574" y="220230"/>
                    <a:pt x="45004" y="200250"/>
                    <a:pt x="29703" y="180090"/>
                  </a:cubicBezTo>
                  <a:cubicBezTo>
                    <a:pt x="14403" y="159930"/>
                    <a:pt x="-267" y="139320"/>
                    <a:pt x="4" y="111150"/>
                  </a:cubicBezTo>
                  <a:cubicBezTo>
                    <a:pt x="4" y="97110"/>
                    <a:pt x="3873" y="81360"/>
                    <a:pt x="12063" y="63180"/>
                  </a:cubicBezTo>
                  <a:cubicBezTo>
                    <a:pt x="20254" y="44910"/>
                    <a:pt x="32944" y="24660"/>
                    <a:pt x="4878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10829220" y="1426319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09" y="271530"/>
                    <a:pt x="72510" y="255240"/>
                    <a:pt x="72060" y="241020"/>
                  </a:cubicBezTo>
                  <a:cubicBezTo>
                    <a:pt x="71249" y="212850"/>
                    <a:pt x="54329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49" y="134280"/>
                    <a:pt x="3210" y="122940"/>
                    <a:pt x="1140" y="109980"/>
                  </a:cubicBezTo>
                  <a:cubicBezTo>
                    <a:pt x="329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59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10852663" y="1340369"/>
              <a:ext cx="104722" cy="355860"/>
            </a:xfrm>
            <a:custGeom>
              <a:avLst/>
              <a:gdLst/>
              <a:ahLst/>
              <a:cxnLst/>
              <a:rect l="l" t="t" r="r" b="b"/>
              <a:pathLst>
                <a:path w="104722" h="355860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7" y="253710"/>
                  </a:cubicBezTo>
                  <a:cubicBezTo>
                    <a:pt x="105136" y="244620"/>
                    <a:pt x="104866" y="236340"/>
                    <a:pt x="103877" y="229050"/>
                  </a:cubicBezTo>
                  <a:cubicBezTo>
                    <a:pt x="99106" y="199350"/>
                    <a:pt x="79127" y="183420"/>
                    <a:pt x="58877" y="168030"/>
                  </a:cubicBezTo>
                  <a:cubicBezTo>
                    <a:pt x="38627" y="152730"/>
                    <a:pt x="18736" y="137970"/>
                    <a:pt x="8566" y="114570"/>
                  </a:cubicBezTo>
                  <a:cubicBezTo>
                    <a:pt x="3256" y="102780"/>
                    <a:pt x="377" y="89010"/>
                    <a:pt x="106" y="71010"/>
                  </a:cubicBezTo>
                  <a:cubicBezTo>
                    <a:pt x="-524" y="52920"/>
                    <a:pt x="1726" y="30690"/>
                    <a:pt x="487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10846379" y="1249380"/>
              <a:ext cx="151493" cy="350459"/>
            </a:xfrm>
            <a:custGeom>
              <a:avLst/>
              <a:gdLst/>
              <a:ahLst/>
              <a:cxnLst/>
              <a:rect l="l" t="t" r="r" b="b"/>
              <a:pathLst>
                <a:path w="151493" h="350459" extrusionOk="0">
                  <a:moveTo>
                    <a:pt x="114211" y="350460"/>
                  </a:moveTo>
                  <a:cubicBezTo>
                    <a:pt x="135270" y="318060"/>
                    <a:pt x="145711" y="287460"/>
                    <a:pt x="149760" y="263700"/>
                  </a:cubicBezTo>
                  <a:cubicBezTo>
                    <a:pt x="151381" y="251550"/>
                    <a:pt x="152010" y="241020"/>
                    <a:pt x="151020" y="231660"/>
                  </a:cubicBezTo>
                  <a:cubicBezTo>
                    <a:pt x="149940" y="222300"/>
                    <a:pt x="147961" y="214290"/>
                    <a:pt x="145170" y="207360"/>
                  </a:cubicBezTo>
                  <a:cubicBezTo>
                    <a:pt x="133200" y="179640"/>
                    <a:pt x="109981" y="169290"/>
                    <a:pt x="86670" y="159120"/>
                  </a:cubicBezTo>
                  <a:cubicBezTo>
                    <a:pt x="75061" y="154080"/>
                    <a:pt x="63450" y="149130"/>
                    <a:pt x="53100" y="142830"/>
                  </a:cubicBezTo>
                  <a:cubicBezTo>
                    <a:pt x="42481" y="136440"/>
                    <a:pt x="32850" y="128700"/>
                    <a:pt x="25471" y="118170"/>
                  </a:cubicBezTo>
                  <a:cubicBezTo>
                    <a:pt x="9901" y="96570"/>
                    <a:pt x="2791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10824510" y="115532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39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10796520" y="1058490"/>
              <a:ext cx="222096" cy="307710"/>
            </a:xfrm>
            <a:custGeom>
              <a:avLst/>
              <a:gdLst/>
              <a:ahLst/>
              <a:cxnLst/>
              <a:rect l="l" t="t" r="r" b="b"/>
              <a:pathLst>
                <a:path w="222096" h="307710" extrusionOk="0">
                  <a:moveTo>
                    <a:pt x="220230" y="307710"/>
                  </a:moveTo>
                  <a:cubicBezTo>
                    <a:pt x="224369" y="269370"/>
                    <a:pt x="221130" y="240120"/>
                    <a:pt x="215369" y="218250"/>
                  </a:cubicBezTo>
                  <a:cubicBezTo>
                    <a:pt x="209609" y="196290"/>
                    <a:pt x="200609" y="181620"/>
                    <a:pt x="190619" y="171450"/>
                  </a:cubicBezTo>
                  <a:cubicBezTo>
                    <a:pt x="170369" y="151290"/>
                    <a:pt x="144990" y="149040"/>
                    <a:pt x="119789" y="146430"/>
                  </a:cubicBezTo>
                  <a:cubicBezTo>
                    <a:pt x="94680" y="143910"/>
                    <a:pt x="69570" y="141210"/>
                    <a:pt x="48959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10767450" y="958230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79" y="256050"/>
                    <a:pt x="232380" y="228870"/>
                    <a:pt x="224369" y="208800"/>
                  </a:cubicBezTo>
                  <a:cubicBezTo>
                    <a:pt x="216449" y="188550"/>
                    <a:pt x="206459" y="175410"/>
                    <a:pt x="195750" y="166500"/>
                  </a:cubicBezTo>
                  <a:cubicBezTo>
                    <a:pt x="174150" y="148770"/>
                    <a:pt x="148769" y="148230"/>
                    <a:pt x="123480" y="147240"/>
                  </a:cubicBezTo>
                  <a:cubicBezTo>
                    <a:pt x="98189" y="146250"/>
                    <a:pt x="72990" y="144900"/>
                    <a:pt x="51300" y="126450"/>
                  </a:cubicBezTo>
                  <a:cubicBezTo>
                    <a:pt x="29789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10742069" y="853019"/>
              <a:ext cx="243270" cy="289980"/>
            </a:xfrm>
            <a:custGeom>
              <a:avLst/>
              <a:gdLst/>
              <a:ahLst/>
              <a:cxnLst/>
              <a:rect l="l" t="t" r="r" b="b"/>
              <a:pathLst>
                <a:path w="243270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1" y="154620"/>
                    <a:pt x="145170" y="154530"/>
                    <a:pt x="119881" y="153810"/>
                  </a:cubicBezTo>
                  <a:cubicBezTo>
                    <a:pt x="94590" y="153090"/>
                    <a:pt x="69301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10725878" y="741690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2" y="232650"/>
                    <a:pt x="201501" y="201330"/>
                    <a:pt x="180081" y="184860"/>
                  </a:cubicBezTo>
                  <a:cubicBezTo>
                    <a:pt x="158751" y="168570"/>
                    <a:pt x="133462" y="167760"/>
                    <a:pt x="108261" y="166140"/>
                  </a:cubicBezTo>
                  <a:cubicBezTo>
                    <a:pt x="82972" y="164520"/>
                    <a:pt x="57681" y="162180"/>
                    <a:pt x="36712" y="141120"/>
                  </a:cubicBezTo>
                  <a:cubicBezTo>
                    <a:pt x="26361" y="130500"/>
                    <a:pt x="17001" y="115200"/>
                    <a:pt x="10162" y="92520"/>
                  </a:cubicBezTo>
                  <a:cubicBezTo>
                    <a:pt x="3501" y="69750"/>
                    <a:pt x="-1178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10720454" y="625409"/>
              <a:ext cx="207645" cy="317519"/>
            </a:xfrm>
            <a:custGeom>
              <a:avLst/>
              <a:gdLst/>
              <a:ahLst/>
              <a:cxnLst/>
              <a:rect l="l" t="t" r="r" b="b"/>
              <a:pathLst>
                <a:path w="207645" h="317519" extrusionOk="0">
                  <a:moveTo>
                    <a:pt x="207645" y="317520"/>
                  </a:moveTo>
                  <a:cubicBezTo>
                    <a:pt x="197295" y="253170"/>
                    <a:pt x="182086" y="222570"/>
                    <a:pt x="161925" y="205380"/>
                  </a:cubicBezTo>
                  <a:cubicBezTo>
                    <a:pt x="141945" y="188370"/>
                    <a:pt x="116746" y="185580"/>
                    <a:pt x="91906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10727209" y="511560"/>
              <a:ext cx="176050" cy="336150"/>
            </a:xfrm>
            <a:custGeom>
              <a:avLst/>
              <a:gdLst/>
              <a:ahLst/>
              <a:cxnLst/>
              <a:rect l="l" t="t" r="r" b="b"/>
              <a:pathLst>
                <a:path w="176050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69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10748508" y="40293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2" y="300150"/>
                    <a:pt x="135131" y="282780"/>
                  </a:cubicBezTo>
                  <a:cubicBezTo>
                    <a:pt x="133241" y="274050"/>
                    <a:pt x="131801" y="266400"/>
                    <a:pt x="129012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2" y="220770"/>
                    <a:pt x="81852" y="210420"/>
                    <a:pt x="59532" y="199260"/>
                  </a:cubicBezTo>
                  <a:cubicBezTo>
                    <a:pt x="48282" y="193590"/>
                    <a:pt x="37121" y="187650"/>
                    <a:pt x="27401" y="179460"/>
                  </a:cubicBezTo>
                  <a:cubicBezTo>
                    <a:pt x="17772" y="171270"/>
                    <a:pt x="9131" y="160740"/>
                    <a:pt x="4631" y="146160"/>
                  </a:cubicBezTo>
                  <a:cubicBezTo>
                    <a:pt x="2291" y="138870"/>
                    <a:pt x="672" y="130500"/>
                    <a:pt x="131" y="120870"/>
                  </a:cubicBezTo>
                  <a:cubicBezTo>
                    <a:pt x="-408" y="111240"/>
                    <a:pt x="762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10784918" y="301680"/>
              <a:ext cx="106957" cy="363689"/>
            </a:xfrm>
            <a:custGeom>
              <a:avLst/>
              <a:gdLst/>
              <a:ahLst/>
              <a:cxnLst/>
              <a:rect l="l" t="t" r="r" b="b"/>
              <a:pathLst>
                <a:path w="106957" h="363689" extrusionOk="0">
                  <a:moveTo>
                    <a:pt x="98721" y="363690"/>
                  </a:moveTo>
                  <a:cubicBezTo>
                    <a:pt x="109432" y="306990"/>
                    <a:pt x="110061" y="275760"/>
                    <a:pt x="98452" y="252090"/>
                  </a:cubicBezTo>
                  <a:cubicBezTo>
                    <a:pt x="88282" y="228960"/>
                    <a:pt x="66772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8" y="104760"/>
                    <a:pt x="8541" y="81630"/>
                  </a:cubicBezTo>
                  <a:cubicBezTo>
                    <a:pt x="16731" y="58320"/>
                    <a:pt x="32391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10835760" y="210960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59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19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10900616" y="133290"/>
              <a:ext cx="101102" cy="358019"/>
            </a:xfrm>
            <a:custGeom>
              <a:avLst/>
              <a:gdLst/>
              <a:ahLst/>
              <a:cxnLst/>
              <a:rect l="l" t="t" r="r" b="b"/>
              <a:pathLst>
                <a:path w="101102" h="358019" extrusionOk="0">
                  <a:moveTo>
                    <a:pt x="21093" y="358020"/>
                  </a:moveTo>
                  <a:cubicBezTo>
                    <a:pt x="50074" y="307440"/>
                    <a:pt x="60334" y="277920"/>
                    <a:pt x="57093" y="251820"/>
                  </a:cubicBezTo>
                  <a:cubicBezTo>
                    <a:pt x="54574" y="226530"/>
                    <a:pt x="39183" y="206640"/>
                    <a:pt x="24334" y="185940"/>
                  </a:cubicBezTo>
                  <a:cubicBezTo>
                    <a:pt x="9933" y="165420"/>
                    <a:pt x="-3926" y="143820"/>
                    <a:pt x="1023" y="113220"/>
                  </a:cubicBezTo>
                  <a:cubicBezTo>
                    <a:pt x="3994" y="98280"/>
                    <a:pt x="11103" y="80460"/>
                    <a:pt x="27033" y="61290"/>
                  </a:cubicBezTo>
                  <a:cubicBezTo>
                    <a:pt x="30994" y="56520"/>
                    <a:pt x="35223" y="51300"/>
                    <a:pt x="40174" y="46350"/>
                  </a:cubicBezTo>
                  <a:cubicBezTo>
                    <a:pt x="45213" y="41400"/>
                    <a:pt x="50793" y="36360"/>
                    <a:pt x="56914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10961579" y="7235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1" y="290070"/>
                    <a:pt x="39690" y="282240"/>
                  </a:cubicBezTo>
                  <a:cubicBezTo>
                    <a:pt x="47700" y="266220"/>
                    <a:pt x="52291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1" y="123570"/>
                    <a:pt x="20880" y="93960"/>
                  </a:cubicBezTo>
                  <a:cubicBezTo>
                    <a:pt x="26550" y="79920"/>
                    <a:pt x="36630" y="63270"/>
                    <a:pt x="55711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11013780" y="28620"/>
              <a:ext cx="193859" cy="309779"/>
            </a:xfrm>
            <a:custGeom>
              <a:avLst/>
              <a:gdLst/>
              <a:ahLst/>
              <a:cxnLst/>
              <a:rect l="l" t="t" r="r" b="b"/>
              <a:pathLst>
                <a:path w="193859" h="309779" extrusionOk="0">
                  <a:moveTo>
                    <a:pt x="0" y="309780"/>
                  </a:moveTo>
                  <a:cubicBezTo>
                    <a:pt x="5490" y="305010"/>
                    <a:pt x="10529" y="300420"/>
                    <a:pt x="15119" y="295920"/>
                  </a:cubicBezTo>
                  <a:cubicBezTo>
                    <a:pt x="19709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39" y="246870"/>
                    <a:pt x="65609" y="234810"/>
                    <a:pt x="68310" y="222030"/>
                  </a:cubicBezTo>
                  <a:cubicBezTo>
                    <a:pt x="74160" y="197280"/>
                    <a:pt x="66599" y="173610"/>
                    <a:pt x="59580" y="148950"/>
                  </a:cubicBezTo>
                  <a:cubicBezTo>
                    <a:pt x="52740" y="124380"/>
                    <a:pt x="47340" y="99900"/>
                    <a:pt x="62279" y="72540"/>
                  </a:cubicBezTo>
                  <a:cubicBezTo>
                    <a:pt x="66150" y="65970"/>
                    <a:pt x="71369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19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89" y="14490"/>
                  </a:cubicBezTo>
                  <a:cubicBezTo>
                    <a:pt x="157050" y="8550"/>
                    <a:pt x="174330" y="4140"/>
                    <a:pt x="19385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11077139" y="4679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1" y="250650"/>
                  </a:cubicBezTo>
                  <a:cubicBezTo>
                    <a:pt x="36990" y="247410"/>
                    <a:pt x="41221" y="244260"/>
                    <a:pt x="45000" y="241020"/>
                  </a:cubicBezTo>
                  <a:cubicBezTo>
                    <a:pt x="48961" y="237960"/>
                    <a:pt x="52651" y="235170"/>
                    <a:pt x="55981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1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1" y="42570"/>
                    <a:pt x="112860" y="36900"/>
                    <a:pt x="120690" y="31320"/>
                  </a:cubicBezTo>
                  <a:cubicBezTo>
                    <a:pt x="124651" y="28530"/>
                    <a:pt x="128971" y="25830"/>
                    <a:pt x="133651" y="23130"/>
                  </a:cubicBezTo>
                  <a:cubicBezTo>
                    <a:pt x="138420" y="20610"/>
                    <a:pt x="143731" y="18270"/>
                    <a:pt x="149490" y="16020"/>
                  </a:cubicBezTo>
                  <a:cubicBezTo>
                    <a:pt x="160920" y="11430"/>
                    <a:pt x="174240" y="7020"/>
                    <a:pt x="189901" y="4230"/>
                  </a:cubicBezTo>
                  <a:cubicBezTo>
                    <a:pt x="197731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11150399" y="16740"/>
              <a:ext cx="144989" cy="209070"/>
            </a:xfrm>
            <a:custGeom>
              <a:avLst/>
              <a:gdLst/>
              <a:ahLst/>
              <a:cxnLst/>
              <a:rect l="l" t="t" r="r" b="b"/>
              <a:pathLst>
                <a:path w="144989" h="209070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1" y="193950"/>
                  </a:cubicBezTo>
                  <a:cubicBezTo>
                    <a:pt x="45900" y="189090"/>
                    <a:pt x="54631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1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11231579" y="170370"/>
              <a:ext cx="63899" cy="17909"/>
            </a:xfrm>
            <a:custGeom>
              <a:avLst/>
              <a:gdLst/>
              <a:ahLst/>
              <a:cxnLst/>
              <a:rect l="l" t="t" r="r" b="b"/>
              <a:pathLst>
                <a:path w="63899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4" name="Google Shape;114;p3"/>
          <p:cNvGrpSpPr/>
          <p:nvPr/>
        </p:nvGrpSpPr>
        <p:grpSpPr>
          <a:xfrm rot="-5400000">
            <a:off x="7688517" y="3660968"/>
            <a:ext cx="640199" cy="2535390"/>
            <a:chOff x="3646559" y="918809"/>
            <a:chExt cx="640199" cy="2535390"/>
          </a:xfrm>
        </p:grpSpPr>
        <p:sp>
          <p:nvSpPr>
            <p:cNvPr id="115" name="Google Shape;115;p3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romanLcPeriod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arabicPeriod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romanLcPeriod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arabicPeriod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140" name="Google Shape;140;p4"/>
          <p:cNvGrpSpPr/>
          <p:nvPr/>
        </p:nvGrpSpPr>
        <p:grpSpPr>
          <a:xfrm rot="10800000">
            <a:off x="8580009" y="-77766"/>
            <a:ext cx="640199" cy="2535390"/>
            <a:chOff x="3646559" y="918809"/>
            <a:chExt cx="640199" cy="2535390"/>
          </a:xfrm>
        </p:grpSpPr>
        <p:sp>
          <p:nvSpPr>
            <p:cNvPr id="141" name="Google Shape;141;p4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4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4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4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4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4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4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4"/>
          <p:cNvGrpSpPr/>
          <p:nvPr/>
        </p:nvGrpSpPr>
        <p:grpSpPr>
          <a:xfrm rot="5400000" flipH="1">
            <a:off x="795192" y="3737168"/>
            <a:ext cx="640199" cy="2535390"/>
            <a:chOff x="3646559" y="918809"/>
            <a:chExt cx="640199" cy="2535390"/>
          </a:xfrm>
        </p:grpSpPr>
        <p:sp>
          <p:nvSpPr>
            <p:cNvPr id="164" name="Google Shape;164;p4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4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4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4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4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4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4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4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4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4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5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4979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5"/>
          <p:cNvSpPr txBox="1">
            <a:spLocks noGrp="1"/>
          </p:cNvSpPr>
          <p:nvPr>
            <p:ph type="subTitle" idx="1"/>
          </p:nvPr>
        </p:nvSpPr>
        <p:spPr>
          <a:xfrm>
            <a:off x="720000" y="3321276"/>
            <a:ext cx="37653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89" name="Google Shape;189;p5"/>
          <p:cNvSpPr txBox="1">
            <a:spLocks noGrp="1"/>
          </p:cNvSpPr>
          <p:nvPr>
            <p:ph type="subTitle" idx="2"/>
          </p:nvPr>
        </p:nvSpPr>
        <p:spPr>
          <a:xfrm>
            <a:off x="720014" y="1877903"/>
            <a:ext cx="37653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90" name="Google Shape;190;p5"/>
          <p:cNvSpPr txBox="1">
            <a:spLocks noGrp="1"/>
          </p:cNvSpPr>
          <p:nvPr>
            <p:ph type="subTitle" idx="3"/>
          </p:nvPr>
        </p:nvSpPr>
        <p:spPr>
          <a:xfrm>
            <a:off x="720000" y="2982972"/>
            <a:ext cx="37653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000">
                <a:latin typeface="Marcellus"/>
                <a:ea typeface="Marcellus"/>
                <a:cs typeface="Marcellus"/>
                <a:sym typeface="Marcellus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9pPr>
          </a:lstStyle>
          <a:p>
            <a:endParaRPr/>
          </a:p>
        </p:txBody>
      </p:sp>
      <p:sp>
        <p:nvSpPr>
          <p:cNvPr id="191" name="Google Shape;191;p5"/>
          <p:cNvSpPr txBox="1">
            <a:spLocks noGrp="1"/>
          </p:cNvSpPr>
          <p:nvPr>
            <p:ph type="subTitle" idx="4"/>
          </p:nvPr>
        </p:nvSpPr>
        <p:spPr>
          <a:xfrm>
            <a:off x="720014" y="1539600"/>
            <a:ext cx="37653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000">
                <a:latin typeface="Marcellus"/>
                <a:ea typeface="Marcellus"/>
                <a:cs typeface="Marcellus"/>
                <a:sym typeface="Marcellus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cellus"/>
              <a:buNone/>
              <a:defRPr sz="2400" b="1">
                <a:latin typeface="Marcellus"/>
                <a:ea typeface="Marcellus"/>
                <a:cs typeface="Marcellus"/>
                <a:sym typeface="Marcellus"/>
              </a:defRPr>
            </a:lvl9pPr>
          </a:lstStyle>
          <a:p>
            <a:endParaRPr/>
          </a:p>
        </p:txBody>
      </p:sp>
      <p:sp>
        <p:nvSpPr>
          <p:cNvPr id="192" name="Google Shape;192;p5"/>
          <p:cNvSpPr>
            <a:spLocks noGrp="1"/>
          </p:cNvSpPr>
          <p:nvPr>
            <p:ph type="pic" idx="5"/>
          </p:nvPr>
        </p:nvSpPr>
        <p:spPr>
          <a:xfrm>
            <a:off x="5407225" y="654700"/>
            <a:ext cx="2931900" cy="38340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95" name="Google Shape;195;p6"/>
          <p:cNvGrpSpPr/>
          <p:nvPr/>
        </p:nvGrpSpPr>
        <p:grpSpPr>
          <a:xfrm rot="10800000">
            <a:off x="8580009" y="-77766"/>
            <a:ext cx="640199" cy="2535390"/>
            <a:chOff x="3646559" y="918809"/>
            <a:chExt cx="640199" cy="2535390"/>
          </a:xfrm>
        </p:grpSpPr>
        <p:sp>
          <p:nvSpPr>
            <p:cNvPr id="196" name="Google Shape;196;p6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6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6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6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6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6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8" name="Google Shape;218;p6"/>
          <p:cNvGrpSpPr/>
          <p:nvPr/>
        </p:nvGrpSpPr>
        <p:grpSpPr>
          <a:xfrm rot="5400000" flipH="1">
            <a:off x="795192" y="3737168"/>
            <a:ext cx="640199" cy="2535390"/>
            <a:chOff x="3646559" y="918809"/>
            <a:chExt cx="640199" cy="2535390"/>
          </a:xfrm>
        </p:grpSpPr>
        <p:sp>
          <p:nvSpPr>
            <p:cNvPr id="219" name="Google Shape;219;p6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6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6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1"/>
          <p:cNvSpPr txBox="1">
            <a:spLocks noGrp="1"/>
          </p:cNvSpPr>
          <p:nvPr>
            <p:ph type="title" hasCustomPrompt="1"/>
          </p:nvPr>
        </p:nvSpPr>
        <p:spPr>
          <a:xfrm>
            <a:off x="1407025" y="1878675"/>
            <a:ext cx="6330000" cy="100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385" name="Google Shape;385;p11"/>
          <p:cNvSpPr txBox="1">
            <a:spLocks noGrp="1"/>
          </p:cNvSpPr>
          <p:nvPr>
            <p:ph type="subTitle" idx="1"/>
          </p:nvPr>
        </p:nvSpPr>
        <p:spPr>
          <a:xfrm>
            <a:off x="1407025" y="2767725"/>
            <a:ext cx="6330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386" name="Google Shape;386;p11"/>
          <p:cNvGrpSpPr/>
          <p:nvPr/>
        </p:nvGrpSpPr>
        <p:grpSpPr>
          <a:xfrm rot="-4315427">
            <a:off x="7810936" y="-678776"/>
            <a:ext cx="689969" cy="2436533"/>
            <a:chOff x="10605550" y="4679"/>
            <a:chExt cx="689929" cy="2436391"/>
          </a:xfrm>
        </p:grpSpPr>
        <p:sp>
          <p:nvSpPr>
            <p:cNvPr id="387" name="Google Shape;387;p11"/>
            <p:cNvSpPr/>
            <p:nvPr/>
          </p:nvSpPr>
          <p:spPr>
            <a:xfrm>
              <a:off x="10742969" y="242540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11"/>
            <p:cNvSpPr/>
            <p:nvPr/>
          </p:nvSpPr>
          <p:spPr>
            <a:xfrm>
              <a:off x="10687620" y="2328750"/>
              <a:ext cx="76500" cy="112320"/>
            </a:xfrm>
            <a:custGeom>
              <a:avLst/>
              <a:gdLst/>
              <a:ahLst/>
              <a:cxnLst/>
              <a:rect l="l" t="t" r="r" b="b"/>
              <a:pathLst>
                <a:path w="76500" h="112320" extrusionOk="0">
                  <a:moveTo>
                    <a:pt x="76500" y="112320"/>
                  </a:moveTo>
                  <a:cubicBezTo>
                    <a:pt x="65609" y="105750"/>
                    <a:pt x="54449" y="95850"/>
                    <a:pt x="42929" y="81450"/>
                  </a:cubicBezTo>
                  <a:cubicBezTo>
                    <a:pt x="28439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11"/>
            <p:cNvSpPr/>
            <p:nvPr/>
          </p:nvSpPr>
          <p:spPr>
            <a:xfrm>
              <a:off x="10644239" y="2223450"/>
              <a:ext cx="243719" cy="142109"/>
            </a:xfrm>
            <a:custGeom>
              <a:avLst/>
              <a:gdLst/>
              <a:ahLst/>
              <a:cxnLst/>
              <a:rect l="l" t="t" r="r" b="b"/>
              <a:pathLst>
                <a:path w="243719" h="142109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1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1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1"/>
            <p:cNvSpPr/>
            <p:nvPr/>
          </p:nvSpPr>
          <p:spPr>
            <a:xfrm>
              <a:off x="10616790" y="2111490"/>
              <a:ext cx="273239" cy="248220"/>
            </a:xfrm>
            <a:custGeom>
              <a:avLst/>
              <a:gdLst/>
              <a:ahLst/>
              <a:cxnLst/>
              <a:rect l="l" t="t" r="r" b="b"/>
              <a:pathLst>
                <a:path w="273239" h="248220" extrusionOk="0">
                  <a:moveTo>
                    <a:pt x="273240" y="248220"/>
                  </a:moveTo>
                  <a:cubicBezTo>
                    <a:pt x="259560" y="221580"/>
                    <a:pt x="247589" y="202140"/>
                    <a:pt x="235890" y="188010"/>
                  </a:cubicBezTo>
                  <a:cubicBezTo>
                    <a:pt x="229769" y="180810"/>
                    <a:pt x="224099" y="174870"/>
                    <a:pt x="218070" y="170190"/>
                  </a:cubicBezTo>
                  <a:cubicBezTo>
                    <a:pt x="212310" y="165510"/>
                    <a:pt x="206550" y="162000"/>
                    <a:pt x="200609" y="159300"/>
                  </a:cubicBezTo>
                  <a:cubicBezTo>
                    <a:pt x="176849" y="148770"/>
                    <a:pt x="152369" y="152100"/>
                    <a:pt x="126990" y="154800"/>
                  </a:cubicBezTo>
                  <a:cubicBezTo>
                    <a:pt x="101699" y="157410"/>
                    <a:pt x="76500" y="158850"/>
                    <a:pt x="52199" y="140130"/>
                  </a:cubicBezTo>
                  <a:cubicBezTo>
                    <a:pt x="40410" y="130590"/>
                    <a:pt x="28709" y="115920"/>
                    <a:pt x="19169" y="93330"/>
                  </a:cubicBezTo>
                  <a:cubicBezTo>
                    <a:pt x="14039" y="82170"/>
                    <a:pt x="10439" y="68670"/>
                    <a:pt x="6660" y="53370"/>
                  </a:cubicBezTo>
                  <a:cubicBezTo>
                    <a:pt x="3689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11"/>
            <p:cNvSpPr/>
            <p:nvPr/>
          </p:nvSpPr>
          <p:spPr>
            <a:xfrm>
              <a:off x="10605550" y="1994130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60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50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80" y="160920"/>
                    <a:pt x="31310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3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11"/>
            <p:cNvSpPr/>
            <p:nvPr/>
          </p:nvSpPr>
          <p:spPr>
            <a:xfrm>
              <a:off x="10607672" y="187497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7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7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11"/>
            <p:cNvSpPr/>
            <p:nvPr/>
          </p:nvSpPr>
          <p:spPr>
            <a:xfrm>
              <a:off x="10626480" y="1762740"/>
              <a:ext cx="151588" cy="348119"/>
            </a:xfrm>
            <a:custGeom>
              <a:avLst/>
              <a:gdLst/>
              <a:ahLst/>
              <a:cxnLst/>
              <a:rect l="l" t="t" r="r" b="b"/>
              <a:pathLst>
                <a:path w="151588" h="348119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10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90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60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1"/>
            <p:cNvSpPr/>
            <p:nvPr/>
          </p:nvSpPr>
          <p:spPr>
            <a:xfrm>
              <a:off x="10666372" y="166805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8" y="355140"/>
                  </a:moveTo>
                  <a:cubicBezTo>
                    <a:pt x="101797" y="348120"/>
                    <a:pt x="102877" y="341550"/>
                    <a:pt x="103328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8" y="307440"/>
                    <a:pt x="105397" y="302670"/>
                  </a:cubicBezTo>
                  <a:cubicBezTo>
                    <a:pt x="105578" y="297900"/>
                    <a:pt x="105668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8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8" y="181350"/>
                    <a:pt x="15578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8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11"/>
            <p:cNvSpPr/>
            <p:nvPr/>
          </p:nvSpPr>
          <p:spPr>
            <a:xfrm>
              <a:off x="10722060" y="1584720"/>
              <a:ext cx="72869" cy="353430"/>
            </a:xfrm>
            <a:custGeom>
              <a:avLst/>
              <a:gdLst/>
              <a:ahLst/>
              <a:cxnLst/>
              <a:rect l="l" t="t" r="r" b="b"/>
              <a:pathLst>
                <a:path w="72869" h="353430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499" y="292050"/>
                  </a:cubicBezTo>
                  <a:cubicBezTo>
                    <a:pt x="72030" y="283860"/>
                    <a:pt x="73020" y="276390"/>
                    <a:pt x="72839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59" y="86220"/>
                    <a:pt x="15600" y="66600"/>
                  </a:cubicBezTo>
                  <a:cubicBezTo>
                    <a:pt x="25950" y="46890"/>
                    <a:pt x="42060" y="25020"/>
                    <a:pt x="6383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1"/>
            <p:cNvSpPr/>
            <p:nvPr/>
          </p:nvSpPr>
          <p:spPr>
            <a:xfrm>
              <a:off x="10780676" y="1506059"/>
              <a:ext cx="62059" cy="352799"/>
            </a:xfrm>
            <a:custGeom>
              <a:avLst/>
              <a:gdLst/>
              <a:ahLst/>
              <a:cxnLst/>
              <a:rect l="l" t="t" r="r" b="b"/>
              <a:pathLst>
                <a:path w="62059" h="352799" extrusionOk="0">
                  <a:moveTo>
                    <a:pt x="18903" y="352800"/>
                  </a:moveTo>
                  <a:cubicBezTo>
                    <a:pt x="33934" y="329490"/>
                    <a:pt x="45723" y="310140"/>
                    <a:pt x="52744" y="292770"/>
                  </a:cubicBezTo>
                  <a:cubicBezTo>
                    <a:pt x="59944" y="275490"/>
                    <a:pt x="62733" y="260460"/>
                    <a:pt x="61924" y="247050"/>
                  </a:cubicBezTo>
                  <a:cubicBezTo>
                    <a:pt x="60574" y="220230"/>
                    <a:pt x="45004" y="200250"/>
                    <a:pt x="29703" y="180090"/>
                  </a:cubicBezTo>
                  <a:cubicBezTo>
                    <a:pt x="14403" y="159930"/>
                    <a:pt x="-267" y="139320"/>
                    <a:pt x="4" y="111150"/>
                  </a:cubicBezTo>
                  <a:cubicBezTo>
                    <a:pt x="4" y="97110"/>
                    <a:pt x="3873" y="81360"/>
                    <a:pt x="12063" y="63180"/>
                  </a:cubicBezTo>
                  <a:cubicBezTo>
                    <a:pt x="20254" y="44910"/>
                    <a:pt x="32944" y="24660"/>
                    <a:pt x="4878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11"/>
            <p:cNvSpPr/>
            <p:nvPr/>
          </p:nvSpPr>
          <p:spPr>
            <a:xfrm>
              <a:off x="10829220" y="1426319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09" y="271530"/>
                    <a:pt x="72510" y="255240"/>
                    <a:pt x="72060" y="241020"/>
                  </a:cubicBezTo>
                  <a:cubicBezTo>
                    <a:pt x="71249" y="212850"/>
                    <a:pt x="54329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49" y="134280"/>
                    <a:pt x="3210" y="122940"/>
                    <a:pt x="1140" y="109980"/>
                  </a:cubicBezTo>
                  <a:cubicBezTo>
                    <a:pt x="329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59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1"/>
            <p:cNvSpPr/>
            <p:nvPr/>
          </p:nvSpPr>
          <p:spPr>
            <a:xfrm>
              <a:off x="10852663" y="1340369"/>
              <a:ext cx="104722" cy="355860"/>
            </a:xfrm>
            <a:custGeom>
              <a:avLst/>
              <a:gdLst/>
              <a:ahLst/>
              <a:cxnLst/>
              <a:rect l="l" t="t" r="r" b="b"/>
              <a:pathLst>
                <a:path w="104722" h="355860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7" y="253710"/>
                  </a:cubicBezTo>
                  <a:cubicBezTo>
                    <a:pt x="105136" y="244620"/>
                    <a:pt x="104866" y="236340"/>
                    <a:pt x="103877" y="229050"/>
                  </a:cubicBezTo>
                  <a:cubicBezTo>
                    <a:pt x="99106" y="199350"/>
                    <a:pt x="79127" y="183420"/>
                    <a:pt x="58877" y="168030"/>
                  </a:cubicBezTo>
                  <a:cubicBezTo>
                    <a:pt x="38627" y="152730"/>
                    <a:pt x="18736" y="137970"/>
                    <a:pt x="8566" y="114570"/>
                  </a:cubicBezTo>
                  <a:cubicBezTo>
                    <a:pt x="3256" y="102780"/>
                    <a:pt x="377" y="89010"/>
                    <a:pt x="106" y="71010"/>
                  </a:cubicBezTo>
                  <a:cubicBezTo>
                    <a:pt x="-524" y="52920"/>
                    <a:pt x="1726" y="30690"/>
                    <a:pt x="487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11"/>
            <p:cNvSpPr/>
            <p:nvPr/>
          </p:nvSpPr>
          <p:spPr>
            <a:xfrm>
              <a:off x="10846379" y="1249380"/>
              <a:ext cx="151493" cy="350459"/>
            </a:xfrm>
            <a:custGeom>
              <a:avLst/>
              <a:gdLst/>
              <a:ahLst/>
              <a:cxnLst/>
              <a:rect l="l" t="t" r="r" b="b"/>
              <a:pathLst>
                <a:path w="151493" h="350459" extrusionOk="0">
                  <a:moveTo>
                    <a:pt x="114211" y="350460"/>
                  </a:moveTo>
                  <a:cubicBezTo>
                    <a:pt x="135270" y="318060"/>
                    <a:pt x="145711" y="287460"/>
                    <a:pt x="149760" y="263700"/>
                  </a:cubicBezTo>
                  <a:cubicBezTo>
                    <a:pt x="151381" y="251550"/>
                    <a:pt x="152010" y="241020"/>
                    <a:pt x="151020" y="231660"/>
                  </a:cubicBezTo>
                  <a:cubicBezTo>
                    <a:pt x="149940" y="222300"/>
                    <a:pt x="147961" y="214290"/>
                    <a:pt x="145170" y="207360"/>
                  </a:cubicBezTo>
                  <a:cubicBezTo>
                    <a:pt x="133200" y="179640"/>
                    <a:pt x="109981" y="169290"/>
                    <a:pt x="86670" y="159120"/>
                  </a:cubicBezTo>
                  <a:cubicBezTo>
                    <a:pt x="75061" y="154080"/>
                    <a:pt x="63450" y="149130"/>
                    <a:pt x="53100" y="142830"/>
                  </a:cubicBezTo>
                  <a:cubicBezTo>
                    <a:pt x="42481" y="136440"/>
                    <a:pt x="32850" y="128700"/>
                    <a:pt x="25471" y="118170"/>
                  </a:cubicBezTo>
                  <a:cubicBezTo>
                    <a:pt x="9901" y="96570"/>
                    <a:pt x="2791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11"/>
            <p:cNvSpPr/>
            <p:nvPr/>
          </p:nvSpPr>
          <p:spPr>
            <a:xfrm>
              <a:off x="10824510" y="115532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39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11"/>
            <p:cNvSpPr/>
            <p:nvPr/>
          </p:nvSpPr>
          <p:spPr>
            <a:xfrm>
              <a:off x="10796520" y="1058490"/>
              <a:ext cx="222096" cy="307710"/>
            </a:xfrm>
            <a:custGeom>
              <a:avLst/>
              <a:gdLst/>
              <a:ahLst/>
              <a:cxnLst/>
              <a:rect l="l" t="t" r="r" b="b"/>
              <a:pathLst>
                <a:path w="222096" h="307710" extrusionOk="0">
                  <a:moveTo>
                    <a:pt x="220230" y="307710"/>
                  </a:moveTo>
                  <a:cubicBezTo>
                    <a:pt x="224369" y="269370"/>
                    <a:pt x="221130" y="240120"/>
                    <a:pt x="215369" y="218250"/>
                  </a:cubicBezTo>
                  <a:cubicBezTo>
                    <a:pt x="209609" y="196290"/>
                    <a:pt x="200609" y="181620"/>
                    <a:pt x="190619" y="171450"/>
                  </a:cubicBezTo>
                  <a:cubicBezTo>
                    <a:pt x="170369" y="151290"/>
                    <a:pt x="144990" y="149040"/>
                    <a:pt x="119789" y="146430"/>
                  </a:cubicBezTo>
                  <a:cubicBezTo>
                    <a:pt x="94680" y="143910"/>
                    <a:pt x="69570" y="141210"/>
                    <a:pt x="48959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11"/>
            <p:cNvSpPr/>
            <p:nvPr/>
          </p:nvSpPr>
          <p:spPr>
            <a:xfrm>
              <a:off x="10767450" y="958230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79" y="256050"/>
                    <a:pt x="232380" y="228870"/>
                    <a:pt x="224369" y="208800"/>
                  </a:cubicBezTo>
                  <a:cubicBezTo>
                    <a:pt x="216449" y="188550"/>
                    <a:pt x="206459" y="175410"/>
                    <a:pt x="195750" y="166500"/>
                  </a:cubicBezTo>
                  <a:cubicBezTo>
                    <a:pt x="174150" y="148770"/>
                    <a:pt x="148769" y="148230"/>
                    <a:pt x="123480" y="147240"/>
                  </a:cubicBezTo>
                  <a:cubicBezTo>
                    <a:pt x="98189" y="146250"/>
                    <a:pt x="72990" y="144900"/>
                    <a:pt x="51300" y="126450"/>
                  </a:cubicBezTo>
                  <a:cubicBezTo>
                    <a:pt x="29789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11"/>
            <p:cNvSpPr/>
            <p:nvPr/>
          </p:nvSpPr>
          <p:spPr>
            <a:xfrm>
              <a:off x="10742069" y="853019"/>
              <a:ext cx="243270" cy="289980"/>
            </a:xfrm>
            <a:custGeom>
              <a:avLst/>
              <a:gdLst/>
              <a:ahLst/>
              <a:cxnLst/>
              <a:rect l="l" t="t" r="r" b="b"/>
              <a:pathLst>
                <a:path w="243270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1" y="154620"/>
                    <a:pt x="145170" y="154530"/>
                    <a:pt x="119881" y="153810"/>
                  </a:cubicBezTo>
                  <a:cubicBezTo>
                    <a:pt x="94590" y="153090"/>
                    <a:pt x="69301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1"/>
            <p:cNvSpPr/>
            <p:nvPr/>
          </p:nvSpPr>
          <p:spPr>
            <a:xfrm>
              <a:off x="10725878" y="741690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2" y="232650"/>
                    <a:pt x="201501" y="201330"/>
                    <a:pt x="180081" y="184860"/>
                  </a:cubicBezTo>
                  <a:cubicBezTo>
                    <a:pt x="158751" y="168570"/>
                    <a:pt x="133462" y="167760"/>
                    <a:pt x="108261" y="166140"/>
                  </a:cubicBezTo>
                  <a:cubicBezTo>
                    <a:pt x="82972" y="164520"/>
                    <a:pt x="57681" y="162180"/>
                    <a:pt x="36712" y="141120"/>
                  </a:cubicBezTo>
                  <a:cubicBezTo>
                    <a:pt x="26361" y="130500"/>
                    <a:pt x="17001" y="115200"/>
                    <a:pt x="10162" y="92520"/>
                  </a:cubicBezTo>
                  <a:cubicBezTo>
                    <a:pt x="3501" y="69750"/>
                    <a:pt x="-1178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1"/>
            <p:cNvSpPr/>
            <p:nvPr/>
          </p:nvSpPr>
          <p:spPr>
            <a:xfrm>
              <a:off x="10720454" y="625409"/>
              <a:ext cx="207645" cy="317519"/>
            </a:xfrm>
            <a:custGeom>
              <a:avLst/>
              <a:gdLst/>
              <a:ahLst/>
              <a:cxnLst/>
              <a:rect l="l" t="t" r="r" b="b"/>
              <a:pathLst>
                <a:path w="207645" h="317519" extrusionOk="0">
                  <a:moveTo>
                    <a:pt x="207645" y="317520"/>
                  </a:moveTo>
                  <a:cubicBezTo>
                    <a:pt x="197295" y="253170"/>
                    <a:pt x="182086" y="222570"/>
                    <a:pt x="161925" y="205380"/>
                  </a:cubicBezTo>
                  <a:cubicBezTo>
                    <a:pt x="141945" y="188370"/>
                    <a:pt x="116746" y="185580"/>
                    <a:pt x="91906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1"/>
            <p:cNvSpPr/>
            <p:nvPr/>
          </p:nvSpPr>
          <p:spPr>
            <a:xfrm>
              <a:off x="10727209" y="511560"/>
              <a:ext cx="176050" cy="336150"/>
            </a:xfrm>
            <a:custGeom>
              <a:avLst/>
              <a:gdLst/>
              <a:ahLst/>
              <a:cxnLst/>
              <a:rect l="l" t="t" r="r" b="b"/>
              <a:pathLst>
                <a:path w="176050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69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1"/>
            <p:cNvSpPr/>
            <p:nvPr/>
          </p:nvSpPr>
          <p:spPr>
            <a:xfrm>
              <a:off x="10748508" y="40293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2" y="300150"/>
                    <a:pt x="135131" y="282780"/>
                  </a:cubicBezTo>
                  <a:cubicBezTo>
                    <a:pt x="133241" y="274050"/>
                    <a:pt x="131801" y="266400"/>
                    <a:pt x="129012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2" y="220770"/>
                    <a:pt x="81852" y="210420"/>
                    <a:pt x="59532" y="199260"/>
                  </a:cubicBezTo>
                  <a:cubicBezTo>
                    <a:pt x="48282" y="193590"/>
                    <a:pt x="37121" y="187650"/>
                    <a:pt x="27401" y="179460"/>
                  </a:cubicBezTo>
                  <a:cubicBezTo>
                    <a:pt x="17772" y="171270"/>
                    <a:pt x="9131" y="160740"/>
                    <a:pt x="4631" y="146160"/>
                  </a:cubicBezTo>
                  <a:cubicBezTo>
                    <a:pt x="2291" y="138870"/>
                    <a:pt x="672" y="130500"/>
                    <a:pt x="131" y="120870"/>
                  </a:cubicBezTo>
                  <a:cubicBezTo>
                    <a:pt x="-408" y="111240"/>
                    <a:pt x="762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1"/>
            <p:cNvSpPr/>
            <p:nvPr/>
          </p:nvSpPr>
          <p:spPr>
            <a:xfrm>
              <a:off x="10784918" y="301680"/>
              <a:ext cx="106957" cy="363689"/>
            </a:xfrm>
            <a:custGeom>
              <a:avLst/>
              <a:gdLst/>
              <a:ahLst/>
              <a:cxnLst/>
              <a:rect l="l" t="t" r="r" b="b"/>
              <a:pathLst>
                <a:path w="106957" h="363689" extrusionOk="0">
                  <a:moveTo>
                    <a:pt x="98721" y="363690"/>
                  </a:moveTo>
                  <a:cubicBezTo>
                    <a:pt x="109432" y="306990"/>
                    <a:pt x="110061" y="275760"/>
                    <a:pt x="98452" y="252090"/>
                  </a:cubicBezTo>
                  <a:cubicBezTo>
                    <a:pt x="88282" y="228960"/>
                    <a:pt x="66772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8" y="104760"/>
                    <a:pt x="8541" y="81630"/>
                  </a:cubicBezTo>
                  <a:cubicBezTo>
                    <a:pt x="16731" y="58320"/>
                    <a:pt x="32391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1"/>
            <p:cNvSpPr/>
            <p:nvPr/>
          </p:nvSpPr>
          <p:spPr>
            <a:xfrm>
              <a:off x="10835760" y="210960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59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19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11"/>
            <p:cNvSpPr/>
            <p:nvPr/>
          </p:nvSpPr>
          <p:spPr>
            <a:xfrm>
              <a:off x="10900616" y="133290"/>
              <a:ext cx="101102" cy="358019"/>
            </a:xfrm>
            <a:custGeom>
              <a:avLst/>
              <a:gdLst/>
              <a:ahLst/>
              <a:cxnLst/>
              <a:rect l="l" t="t" r="r" b="b"/>
              <a:pathLst>
                <a:path w="101102" h="358019" extrusionOk="0">
                  <a:moveTo>
                    <a:pt x="21093" y="358020"/>
                  </a:moveTo>
                  <a:cubicBezTo>
                    <a:pt x="50074" y="307440"/>
                    <a:pt x="60334" y="277920"/>
                    <a:pt x="57093" y="251820"/>
                  </a:cubicBezTo>
                  <a:cubicBezTo>
                    <a:pt x="54574" y="226530"/>
                    <a:pt x="39183" y="206640"/>
                    <a:pt x="24334" y="185940"/>
                  </a:cubicBezTo>
                  <a:cubicBezTo>
                    <a:pt x="9933" y="165420"/>
                    <a:pt x="-3926" y="143820"/>
                    <a:pt x="1023" y="113220"/>
                  </a:cubicBezTo>
                  <a:cubicBezTo>
                    <a:pt x="3994" y="98280"/>
                    <a:pt x="11103" y="80460"/>
                    <a:pt x="27033" y="61290"/>
                  </a:cubicBezTo>
                  <a:cubicBezTo>
                    <a:pt x="30994" y="56520"/>
                    <a:pt x="35223" y="51300"/>
                    <a:pt x="40174" y="46350"/>
                  </a:cubicBezTo>
                  <a:cubicBezTo>
                    <a:pt x="45213" y="41400"/>
                    <a:pt x="50793" y="36360"/>
                    <a:pt x="56914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11"/>
            <p:cNvSpPr/>
            <p:nvPr/>
          </p:nvSpPr>
          <p:spPr>
            <a:xfrm>
              <a:off x="10961579" y="7235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1" y="290070"/>
                    <a:pt x="39690" y="282240"/>
                  </a:cubicBezTo>
                  <a:cubicBezTo>
                    <a:pt x="47700" y="266220"/>
                    <a:pt x="52291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1" y="123570"/>
                    <a:pt x="20880" y="93960"/>
                  </a:cubicBezTo>
                  <a:cubicBezTo>
                    <a:pt x="26550" y="79920"/>
                    <a:pt x="36630" y="63270"/>
                    <a:pt x="55711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11"/>
            <p:cNvSpPr/>
            <p:nvPr/>
          </p:nvSpPr>
          <p:spPr>
            <a:xfrm>
              <a:off x="11013780" y="28620"/>
              <a:ext cx="193859" cy="309779"/>
            </a:xfrm>
            <a:custGeom>
              <a:avLst/>
              <a:gdLst/>
              <a:ahLst/>
              <a:cxnLst/>
              <a:rect l="l" t="t" r="r" b="b"/>
              <a:pathLst>
                <a:path w="193859" h="309779" extrusionOk="0">
                  <a:moveTo>
                    <a:pt x="0" y="309780"/>
                  </a:moveTo>
                  <a:cubicBezTo>
                    <a:pt x="5490" y="305010"/>
                    <a:pt x="10529" y="300420"/>
                    <a:pt x="15119" y="295920"/>
                  </a:cubicBezTo>
                  <a:cubicBezTo>
                    <a:pt x="19709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39" y="246870"/>
                    <a:pt x="65609" y="234810"/>
                    <a:pt x="68310" y="222030"/>
                  </a:cubicBezTo>
                  <a:cubicBezTo>
                    <a:pt x="74160" y="197280"/>
                    <a:pt x="66599" y="173610"/>
                    <a:pt x="59580" y="148950"/>
                  </a:cubicBezTo>
                  <a:cubicBezTo>
                    <a:pt x="52740" y="124380"/>
                    <a:pt x="47340" y="99900"/>
                    <a:pt x="62279" y="72540"/>
                  </a:cubicBezTo>
                  <a:cubicBezTo>
                    <a:pt x="66150" y="65970"/>
                    <a:pt x="71369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19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89" y="14490"/>
                  </a:cubicBezTo>
                  <a:cubicBezTo>
                    <a:pt x="157050" y="8550"/>
                    <a:pt x="174330" y="4140"/>
                    <a:pt x="19385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1"/>
            <p:cNvSpPr/>
            <p:nvPr/>
          </p:nvSpPr>
          <p:spPr>
            <a:xfrm>
              <a:off x="11077139" y="4679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1" y="250650"/>
                  </a:cubicBezTo>
                  <a:cubicBezTo>
                    <a:pt x="36990" y="247410"/>
                    <a:pt x="41221" y="244260"/>
                    <a:pt x="45000" y="241020"/>
                  </a:cubicBezTo>
                  <a:cubicBezTo>
                    <a:pt x="48961" y="237960"/>
                    <a:pt x="52651" y="235170"/>
                    <a:pt x="55981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1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1" y="42570"/>
                    <a:pt x="112860" y="36900"/>
                    <a:pt x="120690" y="31320"/>
                  </a:cubicBezTo>
                  <a:cubicBezTo>
                    <a:pt x="124651" y="28530"/>
                    <a:pt x="128971" y="25830"/>
                    <a:pt x="133651" y="23130"/>
                  </a:cubicBezTo>
                  <a:cubicBezTo>
                    <a:pt x="138420" y="20610"/>
                    <a:pt x="143731" y="18270"/>
                    <a:pt x="149490" y="16020"/>
                  </a:cubicBezTo>
                  <a:cubicBezTo>
                    <a:pt x="160920" y="11430"/>
                    <a:pt x="174240" y="7020"/>
                    <a:pt x="189901" y="4230"/>
                  </a:cubicBezTo>
                  <a:cubicBezTo>
                    <a:pt x="197731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1"/>
            <p:cNvSpPr/>
            <p:nvPr/>
          </p:nvSpPr>
          <p:spPr>
            <a:xfrm>
              <a:off x="11150399" y="16740"/>
              <a:ext cx="144989" cy="209070"/>
            </a:xfrm>
            <a:custGeom>
              <a:avLst/>
              <a:gdLst/>
              <a:ahLst/>
              <a:cxnLst/>
              <a:rect l="l" t="t" r="r" b="b"/>
              <a:pathLst>
                <a:path w="144989" h="209070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1" y="193950"/>
                  </a:cubicBezTo>
                  <a:cubicBezTo>
                    <a:pt x="45900" y="189090"/>
                    <a:pt x="54631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1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1"/>
            <p:cNvSpPr/>
            <p:nvPr/>
          </p:nvSpPr>
          <p:spPr>
            <a:xfrm>
              <a:off x="11231579" y="170370"/>
              <a:ext cx="63899" cy="17909"/>
            </a:xfrm>
            <a:custGeom>
              <a:avLst/>
              <a:gdLst/>
              <a:ahLst/>
              <a:cxnLst/>
              <a:rect l="l" t="t" r="r" b="b"/>
              <a:pathLst>
                <a:path w="63899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6" name="Google Shape;416;p11"/>
          <p:cNvGrpSpPr/>
          <p:nvPr/>
        </p:nvGrpSpPr>
        <p:grpSpPr>
          <a:xfrm flipH="1">
            <a:off x="-6" y="576477"/>
            <a:ext cx="689930" cy="2845278"/>
            <a:chOff x="1866730" y="2558340"/>
            <a:chExt cx="689930" cy="2845278"/>
          </a:xfrm>
        </p:grpSpPr>
        <p:sp>
          <p:nvSpPr>
            <p:cNvPr id="417" name="Google Shape;417;p11"/>
            <p:cNvSpPr/>
            <p:nvPr/>
          </p:nvSpPr>
          <p:spPr>
            <a:xfrm>
              <a:off x="2401589" y="5357159"/>
              <a:ext cx="155070" cy="46459"/>
            </a:xfrm>
            <a:custGeom>
              <a:avLst/>
              <a:gdLst/>
              <a:ahLst/>
              <a:cxnLst/>
              <a:rect l="l" t="t" r="r" b="b"/>
              <a:pathLst>
                <a:path w="155070" h="46459" extrusionOk="0">
                  <a:moveTo>
                    <a:pt x="155070" y="39420"/>
                  </a:moveTo>
                  <a:cubicBezTo>
                    <a:pt x="150840" y="41400"/>
                    <a:pt x="146160" y="43020"/>
                    <a:pt x="141030" y="44280"/>
                  </a:cubicBezTo>
                  <a:cubicBezTo>
                    <a:pt x="126270" y="47430"/>
                    <a:pt x="107460" y="47790"/>
                    <a:pt x="84060" y="41130"/>
                  </a:cubicBezTo>
                  <a:cubicBezTo>
                    <a:pt x="60480" y="35010"/>
                    <a:pt x="32400" y="219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11"/>
            <p:cNvSpPr/>
            <p:nvPr/>
          </p:nvSpPr>
          <p:spPr>
            <a:xfrm>
              <a:off x="2305740" y="5273010"/>
              <a:ext cx="250920" cy="87632"/>
            </a:xfrm>
            <a:custGeom>
              <a:avLst/>
              <a:gdLst/>
              <a:ahLst/>
              <a:cxnLst/>
              <a:rect l="l" t="t" r="r" b="b"/>
              <a:pathLst>
                <a:path w="250920" h="87632" extrusionOk="0">
                  <a:moveTo>
                    <a:pt x="250920" y="0"/>
                  </a:moveTo>
                  <a:cubicBezTo>
                    <a:pt x="228150" y="8910"/>
                    <a:pt x="213120" y="27810"/>
                    <a:pt x="197190" y="46530"/>
                  </a:cubicBezTo>
                  <a:cubicBezTo>
                    <a:pt x="180810" y="65520"/>
                    <a:pt x="163260" y="84330"/>
                    <a:pt x="132930" y="87300"/>
                  </a:cubicBezTo>
                  <a:cubicBezTo>
                    <a:pt x="117810" y="88650"/>
                    <a:pt x="99450" y="86040"/>
                    <a:pt x="77220" y="76680"/>
                  </a:cubicBezTo>
                  <a:cubicBezTo>
                    <a:pt x="65970" y="72180"/>
                    <a:pt x="54270" y="65340"/>
                    <a:pt x="41130" y="57240"/>
                  </a:cubicBezTo>
                  <a:cubicBezTo>
                    <a:pt x="28440" y="48600"/>
                    <a:pt x="14310" y="38520"/>
                    <a:pt x="0" y="253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1"/>
            <p:cNvSpPr/>
            <p:nvPr/>
          </p:nvSpPr>
          <p:spPr>
            <a:xfrm>
              <a:off x="2218170" y="5229539"/>
              <a:ext cx="338490" cy="76549"/>
            </a:xfrm>
            <a:custGeom>
              <a:avLst/>
              <a:gdLst/>
              <a:ahLst/>
              <a:cxnLst/>
              <a:rect l="l" t="t" r="r" b="b"/>
              <a:pathLst>
                <a:path w="338490" h="76549" extrusionOk="0">
                  <a:moveTo>
                    <a:pt x="338490" y="20610"/>
                  </a:moveTo>
                  <a:cubicBezTo>
                    <a:pt x="300960" y="4770"/>
                    <a:pt x="276120" y="450"/>
                    <a:pt x="254970" y="5040"/>
                  </a:cubicBezTo>
                  <a:cubicBezTo>
                    <a:pt x="229680" y="9630"/>
                    <a:pt x="211320" y="27630"/>
                    <a:pt x="192600" y="44280"/>
                  </a:cubicBezTo>
                  <a:cubicBezTo>
                    <a:pt x="173880" y="60840"/>
                    <a:pt x="153810" y="77580"/>
                    <a:pt x="123750" y="76500"/>
                  </a:cubicBezTo>
                  <a:cubicBezTo>
                    <a:pt x="93780" y="75690"/>
                    <a:pt x="51840" y="570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1"/>
            <p:cNvSpPr/>
            <p:nvPr/>
          </p:nvSpPr>
          <p:spPr>
            <a:xfrm>
              <a:off x="2138970" y="5152500"/>
              <a:ext cx="359910" cy="89242"/>
            </a:xfrm>
            <a:custGeom>
              <a:avLst/>
              <a:gdLst/>
              <a:ahLst/>
              <a:cxnLst/>
              <a:rect l="l" t="t" r="r" b="b"/>
              <a:pathLst>
                <a:path w="359910" h="89242" extrusionOk="0">
                  <a:moveTo>
                    <a:pt x="359910" y="75960"/>
                  </a:moveTo>
                  <a:cubicBezTo>
                    <a:pt x="310050" y="42930"/>
                    <a:pt x="279360" y="30960"/>
                    <a:pt x="252990" y="33030"/>
                  </a:cubicBezTo>
                  <a:cubicBezTo>
                    <a:pt x="226980" y="34740"/>
                    <a:pt x="206820" y="49860"/>
                    <a:pt x="186120" y="64350"/>
                  </a:cubicBezTo>
                  <a:cubicBezTo>
                    <a:pt x="165330" y="78840"/>
                    <a:pt x="143820" y="92700"/>
                    <a:pt x="114030" y="88470"/>
                  </a:cubicBezTo>
                  <a:cubicBezTo>
                    <a:pt x="84690" y="84150"/>
                    <a:pt x="45360" y="615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11"/>
            <p:cNvSpPr/>
            <p:nvPr/>
          </p:nvSpPr>
          <p:spPr>
            <a:xfrm>
              <a:off x="2104950" y="5120460"/>
              <a:ext cx="313379" cy="62460"/>
            </a:xfrm>
            <a:custGeom>
              <a:avLst/>
              <a:gdLst/>
              <a:ahLst/>
              <a:cxnLst/>
              <a:rect l="l" t="t" r="r" b="b"/>
              <a:pathLst>
                <a:path w="313379" h="62460" extrusionOk="0">
                  <a:moveTo>
                    <a:pt x="313380" y="62460"/>
                  </a:moveTo>
                  <a:cubicBezTo>
                    <a:pt x="301680" y="52830"/>
                    <a:pt x="291510" y="44010"/>
                    <a:pt x="281790" y="37260"/>
                  </a:cubicBezTo>
                  <a:cubicBezTo>
                    <a:pt x="272340" y="30060"/>
                    <a:pt x="263430" y="24480"/>
                    <a:pt x="255150" y="19980"/>
                  </a:cubicBezTo>
                  <a:cubicBezTo>
                    <a:pt x="246960" y="15390"/>
                    <a:pt x="239310" y="12150"/>
                    <a:pt x="232020" y="10080"/>
                  </a:cubicBezTo>
                  <a:cubicBezTo>
                    <a:pt x="224820" y="7830"/>
                    <a:pt x="217980" y="6570"/>
                    <a:pt x="211410" y="6300"/>
                  </a:cubicBezTo>
                  <a:cubicBezTo>
                    <a:pt x="185130" y="5130"/>
                    <a:pt x="163710" y="17730"/>
                    <a:pt x="141390" y="30150"/>
                  </a:cubicBezTo>
                  <a:cubicBezTo>
                    <a:pt x="119160" y="42300"/>
                    <a:pt x="96480" y="53730"/>
                    <a:pt x="67320" y="46710"/>
                  </a:cubicBezTo>
                  <a:cubicBezTo>
                    <a:pt x="47790" y="41940"/>
                    <a:pt x="24930" y="283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11"/>
            <p:cNvSpPr/>
            <p:nvPr/>
          </p:nvSpPr>
          <p:spPr>
            <a:xfrm>
              <a:off x="2004149" y="497906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1"/>
            <p:cNvSpPr/>
            <p:nvPr/>
          </p:nvSpPr>
          <p:spPr>
            <a:xfrm>
              <a:off x="2208539" y="5059122"/>
              <a:ext cx="134460" cy="68267"/>
            </a:xfrm>
            <a:custGeom>
              <a:avLst/>
              <a:gdLst/>
              <a:ahLst/>
              <a:cxnLst/>
              <a:rect l="l" t="t" r="r" b="b"/>
              <a:pathLst>
                <a:path w="134460" h="68267" extrusionOk="0">
                  <a:moveTo>
                    <a:pt x="134460" y="68267"/>
                  </a:moveTo>
                  <a:cubicBezTo>
                    <a:pt x="92880" y="23267"/>
                    <a:pt x="64620" y="4637"/>
                    <a:pt x="38160" y="857"/>
                  </a:cubicBezTo>
                  <a:cubicBezTo>
                    <a:pt x="24750" y="-1213"/>
                    <a:pt x="12240" y="677"/>
                    <a:pt x="0" y="427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1"/>
            <p:cNvSpPr/>
            <p:nvPr/>
          </p:nvSpPr>
          <p:spPr>
            <a:xfrm>
              <a:off x="1948799" y="4882500"/>
              <a:ext cx="76500" cy="112319"/>
            </a:xfrm>
            <a:custGeom>
              <a:avLst/>
              <a:gdLst/>
              <a:ahLst/>
              <a:cxnLst/>
              <a:rect l="l" t="t" r="r" b="b"/>
              <a:pathLst>
                <a:path w="76500" h="112319" extrusionOk="0">
                  <a:moveTo>
                    <a:pt x="76500" y="112320"/>
                  </a:moveTo>
                  <a:cubicBezTo>
                    <a:pt x="65610" y="105750"/>
                    <a:pt x="54450" y="95850"/>
                    <a:pt x="42930" y="81450"/>
                  </a:cubicBezTo>
                  <a:cubicBezTo>
                    <a:pt x="28440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11"/>
            <p:cNvSpPr/>
            <p:nvPr/>
          </p:nvSpPr>
          <p:spPr>
            <a:xfrm>
              <a:off x="2242200" y="5025960"/>
              <a:ext cx="31139" cy="37350"/>
            </a:xfrm>
            <a:custGeom>
              <a:avLst/>
              <a:gdLst/>
              <a:ahLst/>
              <a:cxnLst/>
              <a:rect l="l" t="t" r="r" b="b"/>
              <a:pathLst>
                <a:path w="31139" h="37350" extrusionOk="0">
                  <a:moveTo>
                    <a:pt x="31140" y="37350"/>
                  </a:moveTo>
                  <a:cubicBezTo>
                    <a:pt x="19890" y="22500"/>
                    <a:pt x="9540" y="1017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11"/>
            <p:cNvSpPr/>
            <p:nvPr/>
          </p:nvSpPr>
          <p:spPr>
            <a:xfrm>
              <a:off x="1905419" y="4777199"/>
              <a:ext cx="243720" cy="142110"/>
            </a:xfrm>
            <a:custGeom>
              <a:avLst/>
              <a:gdLst/>
              <a:ahLst/>
              <a:cxnLst/>
              <a:rect l="l" t="t" r="r" b="b"/>
              <a:pathLst>
                <a:path w="243720" h="142110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0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0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11"/>
            <p:cNvSpPr/>
            <p:nvPr/>
          </p:nvSpPr>
          <p:spPr>
            <a:xfrm>
              <a:off x="1877970" y="4665149"/>
              <a:ext cx="273240" cy="248220"/>
            </a:xfrm>
            <a:custGeom>
              <a:avLst/>
              <a:gdLst/>
              <a:ahLst/>
              <a:cxnLst/>
              <a:rect l="l" t="t" r="r" b="b"/>
              <a:pathLst>
                <a:path w="273240" h="248220" extrusionOk="0">
                  <a:moveTo>
                    <a:pt x="273240" y="248220"/>
                  </a:moveTo>
                  <a:cubicBezTo>
                    <a:pt x="259560" y="221580"/>
                    <a:pt x="247590" y="202140"/>
                    <a:pt x="235890" y="188010"/>
                  </a:cubicBezTo>
                  <a:cubicBezTo>
                    <a:pt x="229770" y="180810"/>
                    <a:pt x="224100" y="174870"/>
                    <a:pt x="218070" y="170190"/>
                  </a:cubicBezTo>
                  <a:cubicBezTo>
                    <a:pt x="212310" y="165510"/>
                    <a:pt x="206550" y="162000"/>
                    <a:pt x="200610" y="159300"/>
                  </a:cubicBezTo>
                  <a:cubicBezTo>
                    <a:pt x="176850" y="148770"/>
                    <a:pt x="152370" y="152100"/>
                    <a:pt x="126990" y="154800"/>
                  </a:cubicBezTo>
                  <a:cubicBezTo>
                    <a:pt x="101700" y="157410"/>
                    <a:pt x="76500" y="158850"/>
                    <a:pt x="52200" y="140130"/>
                  </a:cubicBezTo>
                  <a:cubicBezTo>
                    <a:pt x="40410" y="130590"/>
                    <a:pt x="28710" y="115920"/>
                    <a:pt x="19170" y="93330"/>
                  </a:cubicBezTo>
                  <a:cubicBezTo>
                    <a:pt x="14040" y="82170"/>
                    <a:pt x="10440" y="68670"/>
                    <a:pt x="6660" y="53370"/>
                  </a:cubicBezTo>
                  <a:cubicBezTo>
                    <a:pt x="3690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11"/>
            <p:cNvSpPr/>
            <p:nvPr/>
          </p:nvSpPr>
          <p:spPr>
            <a:xfrm>
              <a:off x="1866730" y="4547789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59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49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79" y="160920"/>
                    <a:pt x="31309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2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11"/>
            <p:cNvSpPr/>
            <p:nvPr/>
          </p:nvSpPr>
          <p:spPr>
            <a:xfrm>
              <a:off x="1868851" y="442863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8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8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1"/>
            <p:cNvSpPr/>
            <p:nvPr/>
          </p:nvSpPr>
          <p:spPr>
            <a:xfrm>
              <a:off x="1887660" y="4316400"/>
              <a:ext cx="151589" cy="348120"/>
            </a:xfrm>
            <a:custGeom>
              <a:avLst/>
              <a:gdLst/>
              <a:ahLst/>
              <a:cxnLst/>
              <a:rect l="l" t="t" r="r" b="b"/>
              <a:pathLst>
                <a:path w="151589" h="348120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09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89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59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11"/>
            <p:cNvSpPr/>
            <p:nvPr/>
          </p:nvSpPr>
          <p:spPr>
            <a:xfrm>
              <a:off x="1927553" y="422171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7" y="355140"/>
                  </a:moveTo>
                  <a:cubicBezTo>
                    <a:pt x="101797" y="348120"/>
                    <a:pt x="102877" y="341550"/>
                    <a:pt x="103327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7" y="307440"/>
                    <a:pt x="105397" y="302670"/>
                  </a:cubicBezTo>
                  <a:cubicBezTo>
                    <a:pt x="105577" y="297900"/>
                    <a:pt x="105667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7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7" y="181350"/>
                    <a:pt x="15577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7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11"/>
            <p:cNvSpPr/>
            <p:nvPr/>
          </p:nvSpPr>
          <p:spPr>
            <a:xfrm>
              <a:off x="1983330" y="4138380"/>
              <a:ext cx="72869" cy="353429"/>
            </a:xfrm>
            <a:custGeom>
              <a:avLst/>
              <a:gdLst/>
              <a:ahLst/>
              <a:cxnLst/>
              <a:rect l="l" t="t" r="r" b="b"/>
              <a:pathLst>
                <a:path w="72869" h="353429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500" y="292050"/>
                  </a:cubicBezTo>
                  <a:cubicBezTo>
                    <a:pt x="72030" y="283860"/>
                    <a:pt x="73020" y="276390"/>
                    <a:pt x="72840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60" y="86220"/>
                    <a:pt x="15600" y="66600"/>
                  </a:cubicBezTo>
                  <a:cubicBezTo>
                    <a:pt x="25950" y="46890"/>
                    <a:pt x="42060" y="25020"/>
                    <a:pt x="638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11"/>
            <p:cNvSpPr/>
            <p:nvPr/>
          </p:nvSpPr>
          <p:spPr>
            <a:xfrm>
              <a:off x="2041946" y="4059719"/>
              <a:ext cx="62059" cy="352800"/>
            </a:xfrm>
            <a:custGeom>
              <a:avLst/>
              <a:gdLst/>
              <a:ahLst/>
              <a:cxnLst/>
              <a:rect l="l" t="t" r="r" b="b"/>
              <a:pathLst>
                <a:path w="62059" h="352800" extrusionOk="0">
                  <a:moveTo>
                    <a:pt x="18904" y="352800"/>
                  </a:moveTo>
                  <a:cubicBezTo>
                    <a:pt x="33934" y="329490"/>
                    <a:pt x="45724" y="310140"/>
                    <a:pt x="52744" y="292770"/>
                  </a:cubicBezTo>
                  <a:cubicBezTo>
                    <a:pt x="59944" y="275490"/>
                    <a:pt x="62734" y="260460"/>
                    <a:pt x="61924" y="247050"/>
                  </a:cubicBezTo>
                  <a:cubicBezTo>
                    <a:pt x="60574" y="220230"/>
                    <a:pt x="45004" y="200250"/>
                    <a:pt x="29704" y="180090"/>
                  </a:cubicBezTo>
                  <a:cubicBezTo>
                    <a:pt x="14404" y="159930"/>
                    <a:pt x="-266" y="139320"/>
                    <a:pt x="4" y="111150"/>
                  </a:cubicBezTo>
                  <a:cubicBezTo>
                    <a:pt x="4" y="97110"/>
                    <a:pt x="3874" y="81360"/>
                    <a:pt x="12064" y="63180"/>
                  </a:cubicBezTo>
                  <a:cubicBezTo>
                    <a:pt x="20254" y="44910"/>
                    <a:pt x="32944" y="24660"/>
                    <a:pt x="48784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11"/>
            <p:cNvSpPr/>
            <p:nvPr/>
          </p:nvSpPr>
          <p:spPr>
            <a:xfrm>
              <a:off x="2090399" y="3979980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10" y="271530"/>
                    <a:pt x="72510" y="255240"/>
                    <a:pt x="72060" y="241020"/>
                  </a:cubicBezTo>
                  <a:cubicBezTo>
                    <a:pt x="71250" y="212850"/>
                    <a:pt x="54330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50" y="134280"/>
                    <a:pt x="3210" y="122940"/>
                    <a:pt x="1140" y="109980"/>
                  </a:cubicBezTo>
                  <a:cubicBezTo>
                    <a:pt x="330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60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11"/>
            <p:cNvSpPr/>
            <p:nvPr/>
          </p:nvSpPr>
          <p:spPr>
            <a:xfrm>
              <a:off x="2113843" y="3894030"/>
              <a:ext cx="104722" cy="355859"/>
            </a:xfrm>
            <a:custGeom>
              <a:avLst/>
              <a:gdLst/>
              <a:ahLst/>
              <a:cxnLst/>
              <a:rect l="l" t="t" r="r" b="b"/>
              <a:pathLst>
                <a:path w="104722" h="355859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6" y="253710"/>
                  </a:cubicBezTo>
                  <a:cubicBezTo>
                    <a:pt x="105136" y="244620"/>
                    <a:pt x="104866" y="236340"/>
                    <a:pt x="103876" y="229050"/>
                  </a:cubicBezTo>
                  <a:cubicBezTo>
                    <a:pt x="99106" y="199350"/>
                    <a:pt x="79126" y="183420"/>
                    <a:pt x="58876" y="168030"/>
                  </a:cubicBezTo>
                  <a:cubicBezTo>
                    <a:pt x="38626" y="152730"/>
                    <a:pt x="18736" y="137970"/>
                    <a:pt x="8566" y="114570"/>
                  </a:cubicBezTo>
                  <a:cubicBezTo>
                    <a:pt x="3256" y="102780"/>
                    <a:pt x="376" y="89010"/>
                    <a:pt x="106" y="71010"/>
                  </a:cubicBezTo>
                  <a:cubicBezTo>
                    <a:pt x="-524" y="52920"/>
                    <a:pt x="1726" y="30690"/>
                    <a:pt x="487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11"/>
            <p:cNvSpPr/>
            <p:nvPr/>
          </p:nvSpPr>
          <p:spPr>
            <a:xfrm>
              <a:off x="2107650" y="3803039"/>
              <a:ext cx="151493" cy="350460"/>
            </a:xfrm>
            <a:custGeom>
              <a:avLst/>
              <a:gdLst/>
              <a:ahLst/>
              <a:cxnLst/>
              <a:rect l="l" t="t" r="r" b="b"/>
              <a:pathLst>
                <a:path w="151493" h="350460" extrusionOk="0">
                  <a:moveTo>
                    <a:pt x="114210" y="350460"/>
                  </a:moveTo>
                  <a:cubicBezTo>
                    <a:pt x="135270" y="318060"/>
                    <a:pt x="145710" y="287460"/>
                    <a:pt x="149760" y="263700"/>
                  </a:cubicBezTo>
                  <a:cubicBezTo>
                    <a:pt x="151380" y="251550"/>
                    <a:pt x="152010" y="241020"/>
                    <a:pt x="151020" y="231660"/>
                  </a:cubicBezTo>
                  <a:cubicBezTo>
                    <a:pt x="149940" y="222300"/>
                    <a:pt x="147960" y="214290"/>
                    <a:pt x="145170" y="207360"/>
                  </a:cubicBezTo>
                  <a:cubicBezTo>
                    <a:pt x="133200" y="179640"/>
                    <a:pt x="109980" y="169290"/>
                    <a:pt x="86670" y="159120"/>
                  </a:cubicBezTo>
                  <a:cubicBezTo>
                    <a:pt x="75060" y="154080"/>
                    <a:pt x="63450" y="149130"/>
                    <a:pt x="53100" y="142830"/>
                  </a:cubicBezTo>
                  <a:cubicBezTo>
                    <a:pt x="42480" y="136440"/>
                    <a:pt x="32850" y="128700"/>
                    <a:pt x="25470" y="118170"/>
                  </a:cubicBezTo>
                  <a:cubicBezTo>
                    <a:pt x="9900" y="96570"/>
                    <a:pt x="2790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11"/>
            <p:cNvSpPr/>
            <p:nvPr/>
          </p:nvSpPr>
          <p:spPr>
            <a:xfrm>
              <a:off x="2085779" y="370898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40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11"/>
            <p:cNvSpPr/>
            <p:nvPr/>
          </p:nvSpPr>
          <p:spPr>
            <a:xfrm>
              <a:off x="2057789" y="3612150"/>
              <a:ext cx="222097" cy="307710"/>
            </a:xfrm>
            <a:custGeom>
              <a:avLst/>
              <a:gdLst/>
              <a:ahLst/>
              <a:cxnLst/>
              <a:rect l="l" t="t" r="r" b="b"/>
              <a:pathLst>
                <a:path w="222097" h="307710" extrusionOk="0">
                  <a:moveTo>
                    <a:pt x="220230" y="307710"/>
                  </a:moveTo>
                  <a:cubicBezTo>
                    <a:pt x="224370" y="269370"/>
                    <a:pt x="221130" y="240120"/>
                    <a:pt x="215370" y="218250"/>
                  </a:cubicBezTo>
                  <a:cubicBezTo>
                    <a:pt x="209610" y="196290"/>
                    <a:pt x="200610" y="181620"/>
                    <a:pt x="190620" y="171450"/>
                  </a:cubicBezTo>
                  <a:cubicBezTo>
                    <a:pt x="170370" y="151290"/>
                    <a:pt x="144990" y="149040"/>
                    <a:pt x="119790" y="146430"/>
                  </a:cubicBezTo>
                  <a:cubicBezTo>
                    <a:pt x="94680" y="143910"/>
                    <a:pt x="69570" y="141210"/>
                    <a:pt x="48960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11"/>
            <p:cNvSpPr/>
            <p:nvPr/>
          </p:nvSpPr>
          <p:spPr>
            <a:xfrm>
              <a:off x="2028629" y="3511889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80" y="256050"/>
                    <a:pt x="232380" y="228870"/>
                    <a:pt x="224370" y="208800"/>
                  </a:cubicBezTo>
                  <a:cubicBezTo>
                    <a:pt x="216450" y="188550"/>
                    <a:pt x="206460" y="175410"/>
                    <a:pt x="195750" y="166500"/>
                  </a:cubicBezTo>
                  <a:cubicBezTo>
                    <a:pt x="174150" y="148770"/>
                    <a:pt x="148770" y="148230"/>
                    <a:pt x="123480" y="147240"/>
                  </a:cubicBezTo>
                  <a:cubicBezTo>
                    <a:pt x="98190" y="146250"/>
                    <a:pt x="72990" y="144900"/>
                    <a:pt x="51300" y="126450"/>
                  </a:cubicBezTo>
                  <a:cubicBezTo>
                    <a:pt x="29790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11"/>
            <p:cNvSpPr/>
            <p:nvPr/>
          </p:nvSpPr>
          <p:spPr>
            <a:xfrm>
              <a:off x="2003340" y="3406679"/>
              <a:ext cx="243269" cy="289980"/>
            </a:xfrm>
            <a:custGeom>
              <a:avLst/>
              <a:gdLst/>
              <a:ahLst/>
              <a:cxnLst/>
              <a:rect l="l" t="t" r="r" b="b"/>
              <a:pathLst>
                <a:path w="243269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0" y="154620"/>
                    <a:pt x="145170" y="154530"/>
                    <a:pt x="119880" y="153810"/>
                  </a:cubicBezTo>
                  <a:cubicBezTo>
                    <a:pt x="94590" y="153090"/>
                    <a:pt x="69300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11"/>
            <p:cNvSpPr/>
            <p:nvPr/>
          </p:nvSpPr>
          <p:spPr>
            <a:xfrm>
              <a:off x="1987058" y="3295349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1" y="232650"/>
                    <a:pt x="201501" y="201330"/>
                    <a:pt x="180081" y="184860"/>
                  </a:cubicBezTo>
                  <a:cubicBezTo>
                    <a:pt x="158751" y="168570"/>
                    <a:pt x="133461" y="167760"/>
                    <a:pt x="108261" y="166140"/>
                  </a:cubicBezTo>
                  <a:cubicBezTo>
                    <a:pt x="82971" y="164520"/>
                    <a:pt x="57681" y="162180"/>
                    <a:pt x="36711" y="141120"/>
                  </a:cubicBezTo>
                  <a:cubicBezTo>
                    <a:pt x="26361" y="130500"/>
                    <a:pt x="17001" y="115200"/>
                    <a:pt x="10161" y="92520"/>
                  </a:cubicBezTo>
                  <a:cubicBezTo>
                    <a:pt x="3501" y="69750"/>
                    <a:pt x="-1179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42;p11"/>
            <p:cNvSpPr/>
            <p:nvPr/>
          </p:nvSpPr>
          <p:spPr>
            <a:xfrm>
              <a:off x="1981635" y="3179070"/>
              <a:ext cx="207644" cy="317519"/>
            </a:xfrm>
            <a:custGeom>
              <a:avLst/>
              <a:gdLst/>
              <a:ahLst/>
              <a:cxnLst/>
              <a:rect l="l" t="t" r="r" b="b"/>
              <a:pathLst>
                <a:path w="207644" h="317519" extrusionOk="0">
                  <a:moveTo>
                    <a:pt x="207645" y="317520"/>
                  </a:moveTo>
                  <a:cubicBezTo>
                    <a:pt x="197295" y="253170"/>
                    <a:pt x="182085" y="222570"/>
                    <a:pt x="161925" y="205380"/>
                  </a:cubicBezTo>
                  <a:cubicBezTo>
                    <a:pt x="141945" y="188370"/>
                    <a:pt x="116745" y="185580"/>
                    <a:pt x="91905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43;p11"/>
            <p:cNvSpPr/>
            <p:nvPr/>
          </p:nvSpPr>
          <p:spPr>
            <a:xfrm>
              <a:off x="1988390" y="3065309"/>
              <a:ext cx="176049" cy="336150"/>
            </a:xfrm>
            <a:custGeom>
              <a:avLst/>
              <a:gdLst/>
              <a:ahLst/>
              <a:cxnLst/>
              <a:rect l="l" t="t" r="r" b="b"/>
              <a:pathLst>
                <a:path w="176049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70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11"/>
            <p:cNvSpPr/>
            <p:nvPr/>
          </p:nvSpPr>
          <p:spPr>
            <a:xfrm>
              <a:off x="2009688" y="295659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1" y="300150"/>
                    <a:pt x="135131" y="282780"/>
                  </a:cubicBezTo>
                  <a:cubicBezTo>
                    <a:pt x="133241" y="274050"/>
                    <a:pt x="131801" y="266400"/>
                    <a:pt x="129011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1" y="220770"/>
                    <a:pt x="81851" y="210420"/>
                    <a:pt x="59531" y="199260"/>
                  </a:cubicBezTo>
                  <a:cubicBezTo>
                    <a:pt x="48281" y="193590"/>
                    <a:pt x="37121" y="187650"/>
                    <a:pt x="27401" y="179460"/>
                  </a:cubicBezTo>
                  <a:cubicBezTo>
                    <a:pt x="17771" y="171270"/>
                    <a:pt x="9131" y="160740"/>
                    <a:pt x="4631" y="146160"/>
                  </a:cubicBezTo>
                  <a:cubicBezTo>
                    <a:pt x="2291" y="138870"/>
                    <a:pt x="671" y="130500"/>
                    <a:pt x="131" y="120870"/>
                  </a:cubicBezTo>
                  <a:cubicBezTo>
                    <a:pt x="-409" y="111240"/>
                    <a:pt x="761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1"/>
            <p:cNvSpPr/>
            <p:nvPr/>
          </p:nvSpPr>
          <p:spPr>
            <a:xfrm>
              <a:off x="2046098" y="2855340"/>
              <a:ext cx="106957" cy="363690"/>
            </a:xfrm>
            <a:custGeom>
              <a:avLst/>
              <a:gdLst/>
              <a:ahLst/>
              <a:cxnLst/>
              <a:rect l="l" t="t" r="r" b="b"/>
              <a:pathLst>
                <a:path w="106957" h="363690" extrusionOk="0">
                  <a:moveTo>
                    <a:pt x="98722" y="363690"/>
                  </a:moveTo>
                  <a:cubicBezTo>
                    <a:pt x="109432" y="306990"/>
                    <a:pt x="110062" y="275760"/>
                    <a:pt x="98452" y="252090"/>
                  </a:cubicBezTo>
                  <a:cubicBezTo>
                    <a:pt x="88282" y="228960"/>
                    <a:pt x="66771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9" y="104760"/>
                    <a:pt x="8542" y="81630"/>
                  </a:cubicBezTo>
                  <a:cubicBezTo>
                    <a:pt x="16731" y="58320"/>
                    <a:pt x="32392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1"/>
            <p:cNvSpPr/>
            <p:nvPr/>
          </p:nvSpPr>
          <p:spPr>
            <a:xfrm>
              <a:off x="2096940" y="2764619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60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20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1"/>
            <p:cNvSpPr/>
            <p:nvPr/>
          </p:nvSpPr>
          <p:spPr>
            <a:xfrm>
              <a:off x="2161796" y="2686949"/>
              <a:ext cx="101103" cy="358019"/>
            </a:xfrm>
            <a:custGeom>
              <a:avLst/>
              <a:gdLst/>
              <a:ahLst/>
              <a:cxnLst/>
              <a:rect l="l" t="t" r="r" b="b"/>
              <a:pathLst>
                <a:path w="101103" h="358019" extrusionOk="0">
                  <a:moveTo>
                    <a:pt x="21093" y="358020"/>
                  </a:moveTo>
                  <a:cubicBezTo>
                    <a:pt x="50073" y="307440"/>
                    <a:pt x="60333" y="277920"/>
                    <a:pt x="57093" y="251820"/>
                  </a:cubicBezTo>
                  <a:cubicBezTo>
                    <a:pt x="54573" y="226530"/>
                    <a:pt x="39183" y="206640"/>
                    <a:pt x="24333" y="185940"/>
                  </a:cubicBezTo>
                  <a:cubicBezTo>
                    <a:pt x="9933" y="165420"/>
                    <a:pt x="-3927" y="143820"/>
                    <a:pt x="1023" y="113220"/>
                  </a:cubicBezTo>
                  <a:cubicBezTo>
                    <a:pt x="3993" y="98280"/>
                    <a:pt x="11103" y="80460"/>
                    <a:pt x="27033" y="61290"/>
                  </a:cubicBezTo>
                  <a:cubicBezTo>
                    <a:pt x="30993" y="56520"/>
                    <a:pt x="35223" y="51300"/>
                    <a:pt x="40173" y="46350"/>
                  </a:cubicBezTo>
                  <a:cubicBezTo>
                    <a:pt x="45213" y="41400"/>
                    <a:pt x="50793" y="36360"/>
                    <a:pt x="56913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1"/>
            <p:cNvSpPr/>
            <p:nvPr/>
          </p:nvSpPr>
          <p:spPr>
            <a:xfrm>
              <a:off x="2222759" y="262601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0" y="290070"/>
                    <a:pt x="39690" y="282240"/>
                  </a:cubicBezTo>
                  <a:cubicBezTo>
                    <a:pt x="47700" y="266220"/>
                    <a:pt x="52290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0" y="123570"/>
                    <a:pt x="20880" y="93960"/>
                  </a:cubicBezTo>
                  <a:cubicBezTo>
                    <a:pt x="26550" y="79920"/>
                    <a:pt x="36630" y="63270"/>
                    <a:pt x="55710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1"/>
            <p:cNvSpPr/>
            <p:nvPr/>
          </p:nvSpPr>
          <p:spPr>
            <a:xfrm>
              <a:off x="2275049" y="2582280"/>
              <a:ext cx="193860" cy="309779"/>
            </a:xfrm>
            <a:custGeom>
              <a:avLst/>
              <a:gdLst/>
              <a:ahLst/>
              <a:cxnLst/>
              <a:rect l="l" t="t" r="r" b="b"/>
              <a:pathLst>
                <a:path w="193860" h="309779" extrusionOk="0">
                  <a:moveTo>
                    <a:pt x="0" y="309780"/>
                  </a:moveTo>
                  <a:cubicBezTo>
                    <a:pt x="5490" y="305010"/>
                    <a:pt x="10530" y="300420"/>
                    <a:pt x="15120" y="295920"/>
                  </a:cubicBezTo>
                  <a:cubicBezTo>
                    <a:pt x="19710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40" y="246870"/>
                    <a:pt x="65610" y="234810"/>
                    <a:pt x="68310" y="222030"/>
                  </a:cubicBezTo>
                  <a:cubicBezTo>
                    <a:pt x="74160" y="197280"/>
                    <a:pt x="66600" y="173610"/>
                    <a:pt x="59580" y="148950"/>
                  </a:cubicBezTo>
                  <a:cubicBezTo>
                    <a:pt x="52740" y="124380"/>
                    <a:pt x="47340" y="99900"/>
                    <a:pt x="62280" y="72540"/>
                  </a:cubicBezTo>
                  <a:cubicBezTo>
                    <a:pt x="66150" y="65970"/>
                    <a:pt x="71370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20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90" y="14490"/>
                  </a:cubicBezTo>
                  <a:cubicBezTo>
                    <a:pt x="157050" y="8550"/>
                    <a:pt x="174330" y="4140"/>
                    <a:pt x="19386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1"/>
            <p:cNvSpPr/>
            <p:nvPr/>
          </p:nvSpPr>
          <p:spPr>
            <a:xfrm>
              <a:off x="2338319" y="2558340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0" y="250650"/>
                  </a:cubicBezTo>
                  <a:cubicBezTo>
                    <a:pt x="36990" y="247410"/>
                    <a:pt x="41220" y="244260"/>
                    <a:pt x="45000" y="241020"/>
                  </a:cubicBezTo>
                  <a:cubicBezTo>
                    <a:pt x="48960" y="237960"/>
                    <a:pt x="52650" y="235170"/>
                    <a:pt x="55980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0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0" y="42570"/>
                    <a:pt x="112860" y="36900"/>
                    <a:pt x="120690" y="31320"/>
                  </a:cubicBezTo>
                  <a:cubicBezTo>
                    <a:pt x="124650" y="28530"/>
                    <a:pt x="128970" y="25830"/>
                    <a:pt x="133650" y="23130"/>
                  </a:cubicBezTo>
                  <a:cubicBezTo>
                    <a:pt x="138420" y="20610"/>
                    <a:pt x="143730" y="18270"/>
                    <a:pt x="149490" y="16020"/>
                  </a:cubicBezTo>
                  <a:cubicBezTo>
                    <a:pt x="160920" y="11430"/>
                    <a:pt x="174240" y="7020"/>
                    <a:pt x="189900" y="4230"/>
                  </a:cubicBezTo>
                  <a:cubicBezTo>
                    <a:pt x="197730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11"/>
            <p:cNvSpPr/>
            <p:nvPr/>
          </p:nvSpPr>
          <p:spPr>
            <a:xfrm>
              <a:off x="2411579" y="2570400"/>
              <a:ext cx="144990" cy="209069"/>
            </a:xfrm>
            <a:custGeom>
              <a:avLst/>
              <a:gdLst/>
              <a:ahLst/>
              <a:cxnLst/>
              <a:rect l="l" t="t" r="r" b="b"/>
              <a:pathLst>
                <a:path w="144990" h="209069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0" y="193950"/>
                  </a:cubicBezTo>
                  <a:cubicBezTo>
                    <a:pt x="45900" y="189090"/>
                    <a:pt x="54630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0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1"/>
            <p:cNvSpPr/>
            <p:nvPr/>
          </p:nvSpPr>
          <p:spPr>
            <a:xfrm>
              <a:off x="2492759" y="2724030"/>
              <a:ext cx="63900" cy="17909"/>
            </a:xfrm>
            <a:custGeom>
              <a:avLst/>
              <a:gdLst/>
              <a:ahLst/>
              <a:cxnLst/>
              <a:rect l="l" t="t" r="r" b="b"/>
              <a:pathLst>
                <a:path w="63900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9"/>
          <p:cNvSpPr txBox="1">
            <a:spLocks noGrp="1"/>
          </p:cNvSpPr>
          <p:nvPr>
            <p:ph type="title"/>
          </p:nvPr>
        </p:nvSpPr>
        <p:spPr>
          <a:xfrm>
            <a:off x="713225" y="2836713"/>
            <a:ext cx="44214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67" name="Google Shape;767;p19"/>
          <p:cNvSpPr txBox="1">
            <a:spLocks noGrp="1"/>
          </p:cNvSpPr>
          <p:nvPr>
            <p:ph type="subTitle" idx="1"/>
          </p:nvPr>
        </p:nvSpPr>
        <p:spPr>
          <a:xfrm>
            <a:off x="713225" y="1774888"/>
            <a:ext cx="4421400" cy="119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68" name="Google Shape;768;p19"/>
          <p:cNvSpPr>
            <a:spLocks noGrp="1"/>
          </p:cNvSpPr>
          <p:nvPr>
            <p:ph type="pic" idx="2"/>
          </p:nvPr>
        </p:nvSpPr>
        <p:spPr>
          <a:xfrm>
            <a:off x="5498875" y="654700"/>
            <a:ext cx="2931900" cy="3834000"/>
          </a:xfrm>
          <a:prstGeom prst="ellipse">
            <a:avLst/>
          </a:prstGeom>
          <a:noFill/>
          <a:ln>
            <a:noFill/>
          </a:ln>
        </p:spPr>
      </p:sp>
      <p:grpSp>
        <p:nvGrpSpPr>
          <p:cNvPr id="769" name="Google Shape;769;p19"/>
          <p:cNvGrpSpPr/>
          <p:nvPr/>
        </p:nvGrpSpPr>
        <p:grpSpPr>
          <a:xfrm>
            <a:off x="9" y="2760509"/>
            <a:ext cx="640199" cy="2535390"/>
            <a:chOff x="3646559" y="918809"/>
            <a:chExt cx="640199" cy="2535390"/>
          </a:xfrm>
        </p:grpSpPr>
        <p:sp>
          <p:nvSpPr>
            <p:cNvPr id="770" name="Google Shape;770;p19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9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9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9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9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9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9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9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9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9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9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9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9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9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9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9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9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9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9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9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9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9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2" name="Google Shape;792;p19"/>
          <p:cNvGrpSpPr/>
          <p:nvPr/>
        </p:nvGrpSpPr>
        <p:grpSpPr>
          <a:xfrm>
            <a:off x="7859165" y="-11"/>
            <a:ext cx="1284839" cy="765900"/>
            <a:chOff x="4495340" y="2155389"/>
            <a:chExt cx="1284839" cy="765900"/>
          </a:xfrm>
        </p:grpSpPr>
        <p:sp>
          <p:nvSpPr>
            <p:cNvPr id="793" name="Google Shape;793;p19"/>
            <p:cNvSpPr/>
            <p:nvPr/>
          </p:nvSpPr>
          <p:spPr>
            <a:xfrm>
              <a:off x="4670569" y="2155389"/>
              <a:ext cx="51119" cy="76590"/>
            </a:xfrm>
            <a:custGeom>
              <a:avLst/>
              <a:gdLst/>
              <a:ahLst/>
              <a:cxnLst/>
              <a:rect l="l" t="t" r="r" b="b"/>
              <a:pathLst>
                <a:path w="51119" h="76590" extrusionOk="0">
                  <a:moveTo>
                    <a:pt x="0" y="0"/>
                  </a:moveTo>
                  <a:cubicBezTo>
                    <a:pt x="3510" y="3780"/>
                    <a:pt x="7200" y="8010"/>
                    <a:pt x="11070" y="12690"/>
                  </a:cubicBezTo>
                  <a:cubicBezTo>
                    <a:pt x="17100" y="20250"/>
                    <a:pt x="22500" y="29520"/>
                    <a:pt x="29610" y="39870"/>
                  </a:cubicBezTo>
                  <a:cubicBezTo>
                    <a:pt x="36270" y="50400"/>
                    <a:pt x="42840" y="62820"/>
                    <a:pt x="51120" y="765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9"/>
            <p:cNvSpPr/>
            <p:nvPr/>
          </p:nvSpPr>
          <p:spPr>
            <a:xfrm>
              <a:off x="4495340" y="2155389"/>
              <a:ext cx="288539" cy="146340"/>
            </a:xfrm>
            <a:custGeom>
              <a:avLst/>
              <a:gdLst/>
              <a:ahLst/>
              <a:cxnLst/>
              <a:rect l="l" t="t" r="r" b="b"/>
              <a:pathLst>
                <a:path w="288539" h="146340" extrusionOk="0">
                  <a:moveTo>
                    <a:pt x="0" y="0"/>
                  </a:moveTo>
                  <a:cubicBezTo>
                    <a:pt x="3240" y="7200"/>
                    <a:pt x="6660" y="13680"/>
                    <a:pt x="9900" y="19620"/>
                  </a:cubicBezTo>
                  <a:cubicBezTo>
                    <a:pt x="15480" y="30240"/>
                    <a:pt x="22140" y="38340"/>
                    <a:pt x="28710" y="44910"/>
                  </a:cubicBezTo>
                  <a:cubicBezTo>
                    <a:pt x="35190" y="51480"/>
                    <a:pt x="41580" y="56520"/>
                    <a:pt x="47970" y="60210"/>
                  </a:cubicBezTo>
                  <a:cubicBezTo>
                    <a:pt x="73980" y="74700"/>
                    <a:pt x="99360" y="68760"/>
                    <a:pt x="123840" y="63450"/>
                  </a:cubicBezTo>
                  <a:cubicBezTo>
                    <a:pt x="148140" y="58050"/>
                    <a:pt x="173070" y="52110"/>
                    <a:pt x="198270" y="61470"/>
                  </a:cubicBezTo>
                  <a:cubicBezTo>
                    <a:pt x="223920" y="70740"/>
                    <a:pt x="249210" y="94410"/>
                    <a:pt x="288540" y="1463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9"/>
            <p:cNvSpPr/>
            <p:nvPr/>
          </p:nvSpPr>
          <p:spPr>
            <a:xfrm>
              <a:off x="4516850" y="2200029"/>
              <a:ext cx="338939" cy="163709"/>
            </a:xfrm>
            <a:custGeom>
              <a:avLst/>
              <a:gdLst/>
              <a:ahLst/>
              <a:cxnLst/>
              <a:rect l="l" t="t" r="r" b="b"/>
              <a:pathLst>
                <a:path w="338939" h="163709" extrusionOk="0">
                  <a:moveTo>
                    <a:pt x="0" y="0"/>
                  </a:moveTo>
                  <a:cubicBezTo>
                    <a:pt x="6660" y="18270"/>
                    <a:pt x="13320" y="34380"/>
                    <a:pt x="21240" y="47340"/>
                  </a:cubicBezTo>
                  <a:cubicBezTo>
                    <a:pt x="28980" y="60480"/>
                    <a:pt x="35910" y="71910"/>
                    <a:pt x="44010" y="80460"/>
                  </a:cubicBezTo>
                  <a:cubicBezTo>
                    <a:pt x="59580" y="98010"/>
                    <a:pt x="73890" y="108360"/>
                    <a:pt x="88110" y="112860"/>
                  </a:cubicBezTo>
                  <a:cubicBezTo>
                    <a:pt x="116010" y="122400"/>
                    <a:pt x="139320" y="113130"/>
                    <a:pt x="163170" y="103590"/>
                  </a:cubicBezTo>
                  <a:cubicBezTo>
                    <a:pt x="186930" y="93960"/>
                    <a:pt x="210060" y="84870"/>
                    <a:pt x="236610" y="90630"/>
                  </a:cubicBezTo>
                  <a:cubicBezTo>
                    <a:pt x="243360" y="91980"/>
                    <a:pt x="250380" y="94230"/>
                    <a:pt x="257580" y="97740"/>
                  </a:cubicBezTo>
                  <a:cubicBezTo>
                    <a:pt x="264780" y="101250"/>
                    <a:pt x="272250" y="105930"/>
                    <a:pt x="280710" y="111600"/>
                  </a:cubicBezTo>
                  <a:cubicBezTo>
                    <a:pt x="297090" y="123300"/>
                    <a:pt x="315630" y="140220"/>
                    <a:pt x="338940" y="1637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9"/>
            <p:cNvSpPr/>
            <p:nvPr/>
          </p:nvSpPr>
          <p:spPr>
            <a:xfrm>
              <a:off x="4576430" y="2302539"/>
              <a:ext cx="358559" cy="114389"/>
            </a:xfrm>
            <a:custGeom>
              <a:avLst/>
              <a:gdLst/>
              <a:ahLst/>
              <a:cxnLst/>
              <a:rect l="l" t="t" r="r" b="b"/>
              <a:pathLst>
                <a:path w="358559" h="114389" extrusionOk="0">
                  <a:moveTo>
                    <a:pt x="0" y="0"/>
                  </a:moveTo>
                  <a:cubicBezTo>
                    <a:pt x="4410" y="8550"/>
                    <a:pt x="9450" y="15930"/>
                    <a:pt x="14130" y="22950"/>
                  </a:cubicBezTo>
                  <a:cubicBezTo>
                    <a:pt x="18900" y="29880"/>
                    <a:pt x="23580" y="36360"/>
                    <a:pt x="28170" y="42300"/>
                  </a:cubicBezTo>
                  <a:cubicBezTo>
                    <a:pt x="37350" y="54180"/>
                    <a:pt x="46890" y="63000"/>
                    <a:pt x="55530" y="70740"/>
                  </a:cubicBezTo>
                  <a:cubicBezTo>
                    <a:pt x="59850" y="74520"/>
                    <a:pt x="64080" y="77850"/>
                    <a:pt x="68220" y="80820"/>
                  </a:cubicBezTo>
                  <a:cubicBezTo>
                    <a:pt x="72450" y="83520"/>
                    <a:pt x="76590" y="85950"/>
                    <a:pt x="80640" y="87930"/>
                  </a:cubicBezTo>
                  <a:cubicBezTo>
                    <a:pt x="88650" y="91890"/>
                    <a:pt x="96210" y="94500"/>
                    <a:pt x="103320" y="95940"/>
                  </a:cubicBezTo>
                  <a:cubicBezTo>
                    <a:pt x="117450" y="99000"/>
                    <a:pt x="130410" y="96840"/>
                    <a:pt x="142290" y="92700"/>
                  </a:cubicBezTo>
                  <a:cubicBezTo>
                    <a:pt x="154260" y="88560"/>
                    <a:pt x="165330" y="82350"/>
                    <a:pt x="176310" y="76140"/>
                  </a:cubicBezTo>
                  <a:cubicBezTo>
                    <a:pt x="187290" y="69930"/>
                    <a:pt x="198270" y="63720"/>
                    <a:pt x="209880" y="59490"/>
                  </a:cubicBezTo>
                  <a:cubicBezTo>
                    <a:pt x="221490" y="55170"/>
                    <a:pt x="234000" y="52560"/>
                    <a:pt x="247680" y="53730"/>
                  </a:cubicBezTo>
                  <a:cubicBezTo>
                    <a:pt x="254520" y="54270"/>
                    <a:pt x="261630" y="55890"/>
                    <a:pt x="269280" y="58500"/>
                  </a:cubicBezTo>
                  <a:cubicBezTo>
                    <a:pt x="277110" y="60930"/>
                    <a:pt x="285390" y="64440"/>
                    <a:pt x="294210" y="69390"/>
                  </a:cubicBezTo>
                  <a:cubicBezTo>
                    <a:pt x="302940" y="74520"/>
                    <a:pt x="312840" y="80280"/>
                    <a:pt x="323370" y="87750"/>
                  </a:cubicBezTo>
                  <a:cubicBezTo>
                    <a:pt x="333810" y="95490"/>
                    <a:pt x="345600" y="104040"/>
                    <a:pt x="358560" y="1143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9"/>
            <p:cNvSpPr/>
            <p:nvPr/>
          </p:nvSpPr>
          <p:spPr>
            <a:xfrm>
              <a:off x="4650319" y="2392359"/>
              <a:ext cx="370980" cy="80195"/>
            </a:xfrm>
            <a:custGeom>
              <a:avLst/>
              <a:gdLst/>
              <a:ahLst/>
              <a:cxnLst/>
              <a:rect l="l" t="t" r="r" b="b"/>
              <a:pathLst>
                <a:path w="370980" h="80195" extrusionOk="0">
                  <a:moveTo>
                    <a:pt x="0" y="0"/>
                  </a:moveTo>
                  <a:cubicBezTo>
                    <a:pt x="22950" y="29790"/>
                    <a:pt x="44820" y="48960"/>
                    <a:pt x="63720" y="61650"/>
                  </a:cubicBezTo>
                  <a:cubicBezTo>
                    <a:pt x="83250" y="73530"/>
                    <a:pt x="99360" y="79470"/>
                    <a:pt x="114030" y="80100"/>
                  </a:cubicBezTo>
                  <a:cubicBezTo>
                    <a:pt x="143190" y="81540"/>
                    <a:pt x="163530" y="66510"/>
                    <a:pt x="183870" y="51660"/>
                  </a:cubicBezTo>
                  <a:cubicBezTo>
                    <a:pt x="204390" y="36450"/>
                    <a:pt x="224820" y="21420"/>
                    <a:pt x="252180" y="20970"/>
                  </a:cubicBezTo>
                  <a:cubicBezTo>
                    <a:pt x="266130" y="20340"/>
                    <a:pt x="281610" y="23220"/>
                    <a:pt x="300510" y="31140"/>
                  </a:cubicBezTo>
                  <a:cubicBezTo>
                    <a:pt x="310230" y="34920"/>
                    <a:pt x="320760" y="40050"/>
                    <a:pt x="332190" y="46710"/>
                  </a:cubicBezTo>
                  <a:cubicBezTo>
                    <a:pt x="344070" y="52920"/>
                    <a:pt x="356670" y="60930"/>
                    <a:pt x="370980" y="703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9"/>
            <p:cNvSpPr/>
            <p:nvPr/>
          </p:nvSpPr>
          <p:spPr>
            <a:xfrm>
              <a:off x="4734649" y="2461047"/>
              <a:ext cx="377910" cy="74599"/>
            </a:xfrm>
            <a:custGeom>
              <a:avLst/>
              <a:gdLst/>
              <a:ahLst/>
              <a:cxnLst/>
              <a:rect l="l" t="t" r="r" b="b"/>
              <a:pathLst>
                <a:path w="377910" h="74599" extrusionOk="0">
                  <a:moveTo>
                    <a:pt x="0" y="9252"/>
                  </a:moveTo>
                  <a:cubicBezTo>
                    <a:pt x="12870" y="22842"/>
                    <a:pt x="25740" y="33012"/>
                    <a:pt x="37350" y="41832"/>
                  </a:cubicBezTo>
                  <a:cubicBezTo>
                    <a:pt x="48960" y="50832"/>
                    <a:pt x="60120" y="57132"/>
                    <a:pt x="70290" y="62082"/>
                  </a:cubicBezTo>
                  <a:cubicBezTo>
                    <a:pt x="80550" y="66942"/>
                    <a:pt x="89640" y="70632"/>
                    <a:pt x="98370" y="72432"/>
                  </a:cubicBezTo>
                  <a:cubicBezTo>
                    <a:pt x="107100" y="74232"/>
                    <a:pt x="114930" y="74862"/>
                    <a:pt x="122220" y="74502"/>
                  </a:cubicBezTo>
                  <a:cubicBezTo>
                    <a:pt x="151020" y="73152"/>
                    <a:pt x="169560" y="55242"/>
                    <a:pt x="188280" y="38052"/>
                  </a:cubicBezTo>
                  <a:cubicBezTo>
                    <a:pt x="207000" y="20592"/>
                    <a:pt x="225270" y="4302"/>
                    <a:pt x="253260" y="612"/>
                  </a:cubicBezTo>
                  <a:cubicBezTo>
                    <a:pt x="267210" y="-1098"/>
                    <a:pt x="283230" y="702"/>
                    <a:pt x="303480" y="6912"/>
                  </a:cubicBezTo>
                  <a:cubicBezTo>
                    <a:pt x="313470" y="10152"/>
                    <a:pt x="324450" y="14562"/>
                    <a:pt x="336870" y="20142"/>
                  </a:cubicBezTo>
                  <a:cubicBezTo>
                    <a:pt x="349110" y="25902"/>
                    <a:pt x="362700" y="33012"/>
                    <a:pt x="377910" y="4138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9"/>
            <p:cNvSpPr/>
            <p:nvPr/>
          </p:nvSpPr>
          <p:spPr>
            <a:xfrm>
              <a:off x="4826989" y="2501986"/>
              <a:ext cx="380340" cy="86621"/>
            </a:xfrm>
            <a:custGeom>
              <a:avLst/>
              <a:gdLst/>
              <a:ahLst/>
              <a:cxnLst/>
              <a:rect l="l" t="t" r="r" b="b"/>
              <a:pathLst>
                <a:path w="380340" h="86621" extrusionOk="0">
                  <a:moveTo>
                    <a:pt x="0" y="35093"/>
                  </a:moveTo>
                  <a:cubicBezTo>
                    <a:pt x="58950" y="81083"/>
                    <a:pt x="99000" y="89543"/>
                    <a:pt x="126990" y="85853"/>
                  </a:cubicBezTo>
                  <a:cubicBezTo>
                    <a:pt x="155250" y="81173"/>
                    <a:pt x="172260" y="62273"/>
                    <a:pt x="189450" y="43733"/>
                  </a:cubicBezTo>
                  <a:cubicBezTo>
                    <a:pt x="206550" y="25283"/>
                    <a:pt x="224100" y="6563"/>
                    <a:pt x="251730" y="1523"/>
                  </a:cubicBezTo>
                  <a:cubicBezTo>
                    <a:pt x="279630" y="-3787"/>
                    <a:pt x="317340" y="4133"/>
                    <a:pt x="380340" y="3563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9"/>
            <p:cNvSpPr/>
            <p:nvPr/>
          </p:nvSpPr>
          <p:spPr>
            <a:xfrm>
              <a:off x="4925090" y="2537848"/>
              <a:ext cx="379619" cy="95938"/>
            </a:xfrm>
            <a:custGeom>
              <a:avLst/>
              <a:gdLst/>
              <a:ahLst/>
              <a:cxnLst/>
              <a:rect l="l" t="t" r="r" b="b"/>
              <a:pathLst>
                <a:path w="379619" h="95938" extrusionOk="0">
                  <a:moveTo>
                    <a:pt x="0" y="54311"/>
                  </a:moveTo>
                  <a:cubicBezTo>
                    <a:pt x="7560" y="59171"/>
                    <a:pt x="14850" y="63671"/>
                    <a:pt x="21780" y="67721"/>
                  </a:cubicBezTo>
                  <a:cubicBezTo>
                    <a:pt x="28800" y="71501"/>
                    <a:pt x="35550" y="74921"/>
                    <a:pt x="41940" y="77891"/>
                  </a:cubicBezTo>
                  <a:cubicBezTo>
                    <a:pt x="54720" y="83921"/>
                    <a:pt x="66330" y="88331"/>
                    <a:pt x="76950" y="91031"/>
                  </a:cubicBezTo>
                  <a:cubicBezTo>
                    <a:pt x="98100" y="96791"/>
                    <a:pt x="114750" y="97151"/>
                    <a:pt x="128610" y="93821"/>
                  </a:cubicBezTo>
                  <a:cubicBezTo>
                    <a:pt x="156150" y="87431"/>
                    <a:pt x="171900" y="67541"/>
                    <a:pt x="188010" y="47831"/>
                  </a:cubicBezTo>
                  <a:cubicBezTo>
                    <a:pt x="204120" y="28121"/>
                    <a:pt x="220320" y="8951"/>
                    <a:pt x="248040" y="2381"/>
                  </a:cubicBezTo>
                  <a:cubicBezTo>
                    <a:pt x="275940" y="-4189"/>
                    <a:pt x="314820" y="1931"/>
                    <a:pt x="379620" y="3217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9"/>
            <p:cNvSpPr/>
            <p:nvPr/>
          </p:nvSpPr>
          <p:spPr>
            <a:xfrm>
              <a:off x="5025350" y="2570478"/>
              <a:ext cx="378809" cy="102160"/>
            </a:xfrm>
            <a:custGeom>
              <a:avLst/>
              <a:gdLst/>
              <a:ahLst/>
              <a:cxnLst/>
              <a:rect l="l" t="t" r="r" b="b"/>
              <a:pathLst>
                <a:path w="378809" h="102160" extrusionOk="0">
                  <a:moveTo>
                    <a:pt x="0" y="67851"/>
                  </a:moveTo>
                  <a:cubicBezTo>
                    <a:pt x="62550" y="102231"/>
                    <a:pt x="102240" y="106551"/>
                    <a:pt x="129060" y="98991"/>
                  </a:cubicBezTo>
                  <a:cubicBezTo>
                    <a:pt x="156060" y="91251"/>
                    <a:pt x="171000" y="70551"/>
                    <a:pt x="186300" y="50391"/>
                  </a:cubicBezTo>
                  <a:cubicBezTo>
                    <a:pt x="201600" y="30231"/>
                    <a:pt x="217170" y="10251"/>
                    <a:pt x="244980" y="2961"/>
                  </a:cubicBezTo>
                  <a:cubicBezTo>
                    <a:pt x="272790" y="-4329"/>
                    <a:pt x="312840" y="711"/>
                    <a:pt x="378810" y="308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9"/>
            <p:cNvSpPr/>
            <p:nvPr/>
          </p:nvSpPr>
          <p:spPr>
            <a:xfrm>
              <a:off x="5126779" y="2601830"/>
              <a:ext cx="378180" cy="105397"/>
            </a:xfrm>
            <a:custGeom>
              <a:avLst/>
              <a:gdLst/>
              <a:ahLst/>
              <a:cxnLst/>
              <a:rect l="l" t="t" r="r" b="b"/>
              <a:pathLst>
                <a:path w="378180" h="105397" extrusionOk="0">
                  <a:moveTo>
                    <a:pt x="0" y="75739"/>
                  </a:moveTo>
                  <a:cubicBezTo>
                    <a:pt x="63180" y="106519"/>
                    <a:pt x="102060" y="109849"/>
                    <a:pt x="128520" y="101389"/>
                  </a:cubicBezTo>
                  <a:cubicBezTo>
                    <a:pt x="155070" y="92749"/>
                    <a:pt x="169470" y="71959"/>
                    <a:pt x="184410" y="51439"/>
                  </a:cubicBezTo>
                  <a:cubicBezTo>
                    <a:pt x="199260" y="30919"/>
                    <a:pt x="214560" y="10669"/>
                    <a:pt x="242550" y="3109"/>
                  </a:cubicBezTo>
                  <a:cubicBezTo>
                    <a:pt x="270630" y="-4361"/>
                    <a:pt x="311400" y="319"/>
                    <a:pt x="378180" y="3163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9"/>
            <p:cNvSpPr/>
            <p:nvPr/>
          </p:nvSpPr>
          <p:spPr>
            <a:xfrm>
              <a:off x="5228210" y="2633711"/>
              <a:ext cx="378269" cy="105493"/>
            </a:xfrm>
            <a:custGeom>
              <a:avLst/>
              <a:gdLst/>
              <a:ahLst/>
              <a:cxnLst/>
              <a:rect l="l" t="t" r="r" b="b"/>
              <a:pathLst>
                <a:path w="378269" h="105493" extrusionOk="0">
                  <a:moveTo>
                    <a:pt x="0" y="78418"/>
                  </a:moveTo>
                  <a:cubicBezTo>
                    <a:pt x="63090" y="106948"/>
                    <a:pt x="101160" y="109918"/>
                    <a:pt x="127440" y="101098"/>
                  </a:cubicBezTo>
                  <a:cubicBezTo>
                    <a:pt x="153720" y="92278"/>
                    <a:pt x="168030" y="71398"/>
                    <a:pt x="182880" y="50878"/>
                  </a:cubicBezTo>
                  <a:cubicBezTo>
                    <a:pt x="197820" y="30358"/>
                    <a:pt x="213120" y="10108"/>
                    <a:pt x="241470" y="2818"/>
                  </a:cubicBezTo>
                  <a:cubicBezTo>
                    <a:pt x="269730" y="-4382"/>
                    <a:pt x="311310" y="838"/>
                    <a:pt x="378270" y="3467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9"/>
            <p:cNvSpPr/>
            <p:nvPr/>
          </p:nvSpPr>
          <p:spPr>
            <a:xfrm>
              <a:off x="5328920" y="2668230"/>
              <a:ext cx="378899" cy="102320"/>
            </a:xfrm>
            <a:custGeom>
              <a:avLst/>
              <a:gdLst/>
              <a:ahLst/>
              <a:cxnLst/>
              <a:rect l="l" t="t" r="r" b="b"/>
              <a:pathLst>
                <a:path w="378899" h="102320" extrusionOk="0">
                  <a:moveTo>
                    <a:pt x="0" y="75940"/>
                  </a:moveTo>
                  <a:cubicBezTo>
                    <a:pt x="62370" y="103480"/>
                    <a:pt x="99630" y="106720"/>
                    <a:pt x="125820" y="98080"/>
                  </a:cubicBezTo>
                  <a:cubicBezTo>
                    <a:pt x="151830" y="89530"/>
                    <a:pt x="166590" y="68920"/>
                    <a:pt x="181800" y="48670"/>
                  </a:cubicBezTo>
                  <a:cubicBezTo>
                    <a:pt x="197100" y="28420"/>
                    <a:pt x="212850" y="8620"/>
                    <a:pt x="241650" y="2050"/>
                  </a:cubicBezTo>
                  <a:cubicBezTo>
                    <a:pt x="270360" y="-4160"/>
                    <a:pt x="313110" y="2410"/>
                    <a:pt x="378900" y="403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9"/>
            <p:cNvSpPr/>
            <p:nvPr/>
          </p:nvSpPr>
          <p:spPr>
            <a:xfrm>
              <a:off x="5428100" y="2707371"/>
              <a:ext cx="332729" cy="95722"/>
            </a:xfrm>
            <a:custGeom>
              <a:avLst/>
              <a:gdLst/>
              <a:ahLst/>
              <a:cxnLst/>
              <a:rect l="l" t="t" r="r" b="b"/>
              <a:pathLst>
                <a:path w="332729" h="95722" extrusionOk="0">
                  <a:moveTo>
                    <a:pt x="0" y="68119"/>
                  </a:moveTo>
                  <a:cubicBezTo>
                    <a:pt x="61020" y="96019"/>
                    <a:pt x="97740" y="99979"/>
                    <a:pt x="123660" y="92239"/>
                  </a:cubicBezTo>
                  <a:cubicBezTo>
                    <a:pt x="149670" y="84319"/>
                    <a:pt x="165150" y="64339"/>
                    <a:pt x="181260" y="44809"/>
                  </a:cubicBezTo>
                  <a:cubicBezTo>
                    <a:pt x="197370" y="25369"/>
                    <a:pt x="214110" y="5929"/>
                    <a:pt x="243450" y="1069"/>
                  </a:cubicBezTo>
                  <a:cubicBezTo>
                    <a:pt x="258120" y="-1091"/>
                    <a:pt x="276120" y="-371"/>
                    <a:pt x="298440" y="6919"/>
                  </a:cubicBezTo>
                  <a:cubicBezTo>
                    <a:pt x="308880" y="10159"/>
                    <a:pt x="320310" y="14659"/>
                    <a:pt x="332730" y="2077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9"/>
            <p:cNvSpPr/>
            <p:nvPr/>
          </p:nvSpPr>
          <p:spPr>
            <a:xfrm>
              <a:off x="5525390" y="2753890"/>
              <a:ext cx="238049" cy="85092"/>
            </a:xfrm>
            <a:custGeom>
              <a:avLst/>
              <a:gdLst/>
              <a:ahLst/>
              <a:cxnLst/>
              <a:rect l="l" t="t" r="r" b="b"/>
              <a:pathLst>
                <a:path w="238049" h="85092" extrusionOk="0">
                  <a:moveTo>
                    <a:pt x="0" y="54090"/>
                  </a:moveTo>
                  <a:cubicBezTo>
                    <a:pt x="59040" y="83070"/>
                    <a:pt x="94230" y="89370"/>
                    <a:pt x="120690" y="82620"/>
                  </a:cubicBezTo>
                  <a:cubicBezTo>
                    <a:pt x="146970" y="76050"/>
                    <a:pt x="163440" y="57240"/>
                    <a:pt x="180720" y="38520"/>
                  </a:cubicBezTo>
                  <a:cubicBezTo>
                    <a:pt x="196470" y="21510"/>
                    <a:pt x="212670" y="4950"/>
                    <a:pt x="238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9"/>
            <p:cNvSpPr/>
            <p:nvPr/>
          </p:nvSpPr>
          <p:spPr>
            <a:xfrm>
              <a:off x="5619439" y="2843709"/>
              <a:ext cx="154710" cy="36447"/>
            </a:xfrm>
            <a:custGeom>
              <a:avLst/>
              <a:gdLst/>
              <a:ahLst/>
              <a:cxnLst/>
              <a:rect l="l" t="t" r="r" b="b"/>
              <a:pathLst>
                <a:path w="154710" h="36447" extrusionOk="0">
                  <a:moveTo>
                    <a:pt x="0" y="0"/>
                  </a:moveTo>
                  <a:cubicBezTo>
                    <a:pt x="56700" y="31770"/>
                    <a:pt x="90990" y="39960"/>
                    <a:pt x="117540" y="35190"/>
                  </a:cubicBezTo>
                  <a:cubicBezTo>
                    <a:pt x="131940" y="32670"/>
                    <a:pt x="143820" y="26190"/>
                    <a:pt x="154710" y="180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9"/>
            <p:cNvSpPr/>
            <p:nvPr/>
          </p:nvSpPr>
          <p:spPr>
            <a:xfrm>
              <a:off x="5710159" y="2884299"/>
              <a:ext cx="70020" cy="36990"/>
            </a:xfrm>
            <a:custGeom>
              <a:avLst/>
              <a:gdLst/>
              <a:ahLst/>
              <a:cxnLst/>
              <a:rect l="l" t="t" r="r" b="b"/>
              <a:pathLst>
                <a:path w="70020" h="36990" extrusionOk="0">
                  <a:moveTo>
                    <a:pt x="0" y="0"/>
                  </a:moveTo>
                  <a:cubicBezTo>
                    <a:pt x="26910" y="17550"/>
                    <a:pt x="48510" y="28980"/>
                    <a:pt x="66600" y="35820"/>
                  </a:cubicBezTo>
                  <a:cubicBezTo>
                    <a:pt x="67770" y="36270"/>
                    <a:pt x="68850" y="36630"/>
                    <a:pt x="70020" y="369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3" name="Google Shape;1263;p30"/>
          <p:cNvGrpSpPr/>
          <p:nvPr/>
        </p:nvGrpSpPr>
        <p:grpSpPr>
          <a:xfrm rot="4315427" flipH="1">
            <a:off x="292036" y="-909988"/>
            <a:ext cx="689969" cy="2436533"/>
            <a:chOff x="10605550" y="4679"/>
            <a:chExt cx="689929" cy="2436391"/>
          </a:xfrm>
        </p:grpSpPr>
        <p:sp>
          <p:nvSpPr>
            <p:cNvPr id="1264" name="Google Shape;1264;p30"/>
            <p:cNvSpPr/>
            <p:nvPr/>
          </p:nvSpPr>
          <p:spPr>
            <a:xfrm>
              <a:off x="10742969" y="242540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30"/>
            <p:cNvSpPr/>
            <p:nvPr/>
          </p:nvSpPr>
          <p:spPr>
            <a:xfrm>
              <a:off x="10687620" y="2328750"/>
              <a:ext cx="76500" cy="112320"/>
            </a:xfrm>
            <a:custGeom>
              <a:avLst/>
              <a:gdLst/>
              <a:ahLst/>
              <a:cxnLst/>
              <a:rect l="l" t="t" r="r" b="b"/>
              <a:pathLst>
                <a:path w="76500" h="112320" extrusionOk="0">
                  <a:moveTo>
                    <a:pt x="76500" y="112320"/>
                  </a:moveTo>
                  <a:cubicBezTo>
                    <a:pt x="65609" y="105750"/>
                    <a:pt x="54449" y="95850"/>
                    <a:pt x="42929" y="81450"/>
                  </a:cubicBezTo>
                  <a:cubicBezTo>
                    <a:pt x="28439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6" name="Google Shape;1266;p30"/>
            <p:cNvSpPr/>
            <p:nvPr/>
          </p:nvSpPr>
          <p:spPr>
            <a:xfrm>
              <a:off x="10644239" y="2223450"/>
              <a:ext cx="243719" cy="142109"/>
            </a:xfrm>
            <a:custGeom>
              <a:avLst/>
              <a:gdLst/>
              <a:ahLst/>
              <a:cxnLst/>
              <a:rect l="l" t="t" r="r" b="b"/>
              <a:pathLst>
                <a:path w="243719" h="142109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1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1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7" name="Google Shape;1267;p30"/>
            <p:cNvSpPr/>
            <p:nvPr/>
          </p:nvSpPr>
          <p:spPr>
            <a:xfrm>
              <a:off x="10616790" y="2111490"/>
              <a:ext cx="273239" cy="248220"/>
            </a:xfrm>
            <a:custGeom>
              <a:avLst/>
              <a:gdLst/>
              <a:ahLst/>
              <a:cxnLst/>
              <a:rect l="l" t="t" r="r" b="b"/>
              <a:pathLst>
                <a:path w="273239" h="248220" extrusionOk="0">
                  <a:moveTo>
                    <a:pt x="273240" y="248220"/>
                  </a:moveTo>
                  <a:cubicBezTo>
                    <a:pt x="259560" y="221580"/>
                    <a:pt x="247589" y="202140"/>
                    <a:pt x="235890" y="188010"/>
                  </a:cubicBezTo>
                  <a:cubicBezTo>
                    <a:pt x="229769" y="180810"/>
                    <a:pt x="224099" y="174870"/>
                    <a:pt x="218070" y="170190"/>
                  </a:cubicBezTo>
                  <a:cubicBezTo>
                    <a:pt x="212310" y="165510"/>
                    <a:pt x="206550" y="162000"/>
                    <a:pt x="200609" y="159300"/>
                  </a:cubicBezTo>
                  <a:cubicBezTo>
                    <a:pt x="176849" y="148770"/>
                    <a:pt x="152369" y="152100"/>
                    <a:pt x="126990" y="154800"/>
                  </a:cubicBezTo>
                  <a:cubicBezTo>
                    <a:pt x="101699" y="157410"/>
                    <a:pt x="76500" y="158850"/>
                    <a:pt x="52199" y="140130"/>
                  </a:cubicBezTo>
                  <a:cubicBezTo>
                    <a:pt x="40410" y="130590"/>
                    <a:pt x="28709" y="115920"/>
                    <a:pt x="19169" y="93330"/>
                  </a:cubicBezTo>
                  <a:cubicBezTo>
                    <a:pt x="14039" y="82170"/>
                    <a:pt x="10439" y="68670"/>
                    <a:pt x="6660" y="53370"/>
                  </a:cubicBezTo>
                  <a:cubicBezTo>
                    <a:pt x="3689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8" name="Google Shape;1268;p30"/>
            <p:cNvSpPr/>
            <p:nvPr/>
          </p:nvSpPr>
          <p:spPr>
            <a:xfrm>
              <a:off x="10605550" y="1994130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60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50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80" y="160920"/>
                    <a:pt x="31310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3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9" name="Google Shape;1269;p30"/>
            <p:cNvSpPr/>
            <p:nvPr/>
          </p:nvSpPr>
          <p:spPr>
            <a:xfrm>
              <a:off x="10607672" y="187497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7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7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0" name="Google Shape;1270;p30"/>
            <p:cNvSpPr/>
            <p:nvPr/>
          </p:nvSpPr>
          <p:spPr>
            <a:xfrm>
              <a:off x="10626480" y="1762740"/>
              <a:ext cx="151588" cy="348119"/>
            </a:xfrm>
            <a:custGeom>
              <a:avLst/>
              <a:gdLst/>
              <a:ahLst/>
              <a:cxnLst/>
              <a:rect l="l" t="t" r="r" b="b"/>
              <a:pathLst>
                <a:path w="151588" h="348119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10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90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60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1" name="Google Shape;1271;p30"/>
            <p:cNvSpPr/>
            <p:nvPr/>
          </p:nvSpPr>
          <p:spPr>
            <a:xfrm>
              <a:off x="10666372" y="166805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8" y="355140"/>
                  </a:moveTo>
                  <a:cubicBezTo>
                    <a:pt x="101797" y="348120"/>
                    <a:pt x="102877" y="341550"/>
                    <a:pt x="103328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8" y="307440"/>
                    <a:pt x="105397" y="302670"/>
                  </a:cubicBezTo>
                  <a:cubicBezTo>
                    <a:pt x="105578" y="297900"/>
                    <a:pt x="105668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8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8" y="181350"/>
                    <a:pt x="15578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8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2" name="Google Shape;1272;p30"/>
            <p:cNvSpPr/>
            <p:nvPr/>
          </p:nvSpPr>
          <p:spPr>
            <a:xfrm>
              <a:off x="10722060" y="1584720"/>
              <a:ext cx="72869" cy="353430"/>
            </a:xfrm>
            <a:custGeom>
              <a:avLst/>
              <a:gdLst/>
              <a:ahLst/>
              <a:cxnLst/>
              <a:rect l="l" t="t" r="r" b="b"/>
              <a:pathLst>
                <a:path w="72869" h="353430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499" y="292050"/>
                  </a:cubicBezTo>
                  <a:cubicBezTo>
                    <a:pt x="72030" y="283860"/>
                    <a:pt x="73020" y="276390"/>
                    <a:pt x="72839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59" y="86220"/>
                    <a:pt x="15600" y="66600"/>
                  </a:cubicBezTo>
                  <a:cubicBezTo>
                    <a:pt x="25950" y="46890"/>
                    <a:pt x="42060" y="25020"/>
                    <a:pt x="6383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3" name="Google Shape;1273;p30"/>
            <p:cNvSpPr/>
            <p:nvPr/>
          </p:nvSpPr>
          <p:spPr>
            <a:xfrm>
              <a:off x="10780676" y="1506059"/>
              <a:ext cx="62059" cy="352799"/>
            </a:xfrm>
            <a:custGeom>
              <a:avLst/>
              <a:gdLst/>
              <a:ahLst/>
              <a:cxnLst/>
              <a:rect l="l" t="t" r="r" b="b"/>
              <a:pathLst>
                <a:path w="62059" h="352799" extrusionOk="0">
                  <a:moveTo>
                    <a:pt x="18903" y="352800"/>
                  </a:moveTo>
                  <a:cubicBezTo>
                    <a:pt x="33934" y="329490"/>
                    <a:pt x="45723" y="310140"/>
                    <a:pt x="52744" y="292770"/>
                  </a:cubicBezTo>
                  <a:cubicBezTo>
                    <a:pt x="59944" y="275490"/>
                    <a:pt x="62733" y="260460"/>
                    <a:pt x="61924" y="247050"/>
                  </a:cubicBezTo>
                  <a:cubicBezTo>
                    <a:pt x="60574" y="220230"/>
                    <a:pt x="45004" y="200250"/>
                    <a:pt x="29703" y="180090"/>
                  </a:cubicBezTo>
                  <a:cubicBezTo>
                    <a:pt x="14403" y="159930"/>
                    <a:pt x="-267" y="139320"/>
                    <a:pt x="4" y="111150"/>
                  </a:cubicBezTo>
                  <a:cubicBezTo>
                    <a:pt x="4" y="97110"/>
                    <a:pt x="3873" y="81360"/>
                    <a:pt x="12063" y="63180"/>
                  </a:cubicBezTo>
                  <a:cubicBezTo>
                    <a:pt x="20254" y="44910"/>
                    <a:pt x="32944" y="24660"/>
                    <a:pt x="4878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4" name="Google Shape;1274;p30"/>
            <p:cNvSpPr/>
            <p:nvPr/>
          </p:nvSpPr>
          <p:spPr>
            <a:xfrm>
              <a:off x="10829220" y="1426319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09" y="271530"/>
                    <a:pt x="72510" y="255240"/>
                    <a:pt x="72060" y="241020"/>
                  </a:cubicBezTo>
                  <a:cubicBezTo>
                    <a:pt x="71249" y="212850"/>
                    <a:pt x="54329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49" y="134280"/>
                    <a:pt x="3210" y="122940"/>
                    <a:pt x="1140" y="109980"/>
                  </a:cubicBezTo>
                  <a:cubicBezTo>
                    <a:pt x="329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59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5" name="Google Shape;1275;p30"/>
            <p:cNvSpPr/>
            <p:nvPr/>
          </p:nvSpPr>
          <p:spPr>
            <a:xfrm>
              <a:off x="10852663" y="1340369"/>
              <a:ext cx="104722" cy="355860"/>
            </a:xfrm>
            <a:custGeom>
              <a:avLst/>
              <a:gdLst/>
              <a:ahLst/>
              <a:cxnLst/>
              <a:rect l="l" t="t" r="r" b="b"/>
              <a:pathLst>
                <a:path w="104722" h="355860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7" y="253710"/>
                  </a:cubicBezTo>
                  <a:cubicBezTo>
                    <a:pt x="105136" y="244620"/>
                    <a:pt x="104866" y="236340"/>
                    <a:pt x="103877" y="229050"/>
                  </a:cubicBezTo>
                  <a:cubicBezTo>
                    <a:pt x="99106" y="199350"/>
                    <a:pt x="79127" y="183420"/>
                    <a:pt x="58877" y="168030"/>
                  </a:cubicBezTo>
                  <a:cubicBezTo>
                    <a:pt x="38627" y="152730"/>
                    <a:pt x="18736" y="137970"/>
                    <a:pt x="8566" y="114570"/>
                  </a:cubicBezTo>
                  <a:cubicBezTo>
                    <a:pt x="3256" y="102780"/>
                    <a:pt x="377" y="89010"/>
                    <a:pt x="106" y="71010"/>
                  </a:cubicBezTo>
                  <a:cubicBezTo>
                    <a:pt x="-524" y="52920"/>
                    <a:pt x="1726" y="30690"/>
                    <a:pt x="487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6" name="Google Shape;1276;p30"/>
            <p:cNvSpPr/>
            <p:nvPr/>
          </p:nvSpPr>
          <p:spPr>
            <a:xfrm>
              <a:off x="10846379" y="1249380"/>
              <a:ext cx="151493" cy="350459"/>
            </a:xfrm>
            <a:custGeom>
              <a:avLst/>
              <a:gdLst/>
              <a:ahLst/>
              <a:cxnLst/>
              <a:rect l="l" t="t" r="r" b="b"/>
              <a:pathLst>
                <a:path w="151493" h="350459" extrusionOk="0">
                  <a:moveTo>
                    <a:pt x="114211" y="350460"/>
                  </a:moveTo>
                  <a:cubicBezTo>
                    <a:pt x="135270" y="318060"/>
                    <a:pt x="145711" y="287460"/>
                    <a:pt x="149760" y="263700"/>
                  </a:cubicBezTo>
                  <a:cubicBezTo>
                    <a:pt x="151381" y="251550"/>
                    <a:pt x="152010" y="241020"/>
                    <a:pt x="151020" y="231660"/>
                  </a:cubicBezTo>
                  <a:cubicBezTo>
                    <a:pt x="149940" y="222300"/>
                    <a:pt x="147961" y="214290"/>
                    <a:pt x="145170" y="207360"/>
                  </a:cubicBezTo>
                  <a:cubicBezTo>
                    <a:pt x="133200" y="179640"/>
                    <a:pt x="109981" y="169290"/>
                    <a:pt x="86670" y="159120"/>
                  </a:cubicBezTo>
                  <a:cubicBezTo>
                    <a:pt x="75061" y="154080"/>
                    <a:pt x="63450" y="149130"/>
                    <a:pt x="53100" y="142830"/>
                  </a:cubicBezTo>
                  <a:cubicBezTo>
                    <a:pt x="42481" y="136440"/>
                    <a:pt x="32850" y="128700"/>
                    <a:pt x="25471" y="118170"/>
                  </a:cubicBezTo>
                  <a:cubicBezTo>
                    <a:pt x="9901" y="96570"/>
                    <a:pt x="2791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7" name="Google Shape;1277;p30"/>
            <p:cNvSpPr/>
            <p:nvPr/>
          </p:nvSpPr>
          <p:spPr>
            <a:xfrm>
              <a:off x="10824510" y="115532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39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8" name="Google Shape;1278;p30"/>
            <p:cNvSpPr/>
            <p:nvPr/>
          </p:nvSpPr>
          <p:spPr>
            <a:xfrm>
              <a:off x="10796520" y="1058490"/>
              <a:ext cx="222096" cy="307710"/>
            </a:xfrm>
            <a:custGeom>
              <a:avLst/>
              <a:gdLst/>
              <a:ahLst/>
              <a:cxnLst/>
              <a:rect l="l" t="t" r="r" b="b"/>
              <a:pathLst>
                <a:path w="222096" h="307710" extrusionOk="0">
                  <a:moveTo>
                    <a:pt x="220230" y="307710"/>
                  </a:moveTo>
                  <a:cubicBezTo>
                    <a:pt x="224369" y="269370"/>
                    <a:pt x="221130" y="240120"/>
                    <a:pt x="215369" y="218250"/>
                  </a:cubicBezTo>
                  <a:cubicBezTo>
                    <a:pt x="209609" y="196290"/>
                    <a:pt x="200609" y="181620"/>
                    <a:pt x="190619" y="171450"/>
                  </a:cubicBezTo>
                  <a:cubicBezTo>
                    <a:pt x="170369" y="151290"/>
                    <a:pt x="144990" y="149040"/>
                    <a:pt x="119789" y="146430"/>
                  </a:cubicBezTo>
                  <a:cubicBezTo>
                    <a:pt x="94680" y="143910"/>
                    <a:pt x="69570" y="141210"/>
                    <a:pt x="48959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Google Shape;1279;p30"/>
            <p:cNvSpPr/>
            <p:nvPr/>
          </p:nvSpPr>
          <p:spPr>
            <a:xfrm>
              <a:off x="10767450" y="958230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79" y="256050"/>
                    <a:pt x="232380" y="228870"/>
                    <a:pt x="224369" y="208800"/>
                  </a:cubicBezTo>
                  <a:cubicBezTo>
                    <a:pt x="216449" y="188550"/>
                    <a:pt x="206459" y="175410"/>
                    <a:pt x="195750" y="166500"/>
                  </a:cubicBezTo>
                  <a:cubicBezTo>
                    <a:pt x="174150" y="148770"/>
                    <a:pt x="148769" y="148230"/>
                    <a:pt x="123480" y="147240"/>
                  </a:cubicBezTo>
                  <a:cubicBezTo>
                    <a:pt x="98189" y="146250"/>
                    <a:pt x="72990" y="144900"/>
                    <a:pt x="51300" y="126450"/>
                  </a:cubicBezTo>
                  <a:cubicBezTo>
                    <a:pt x="29789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Google Shape;1280;p30"/>
            <p:cNvSpPr/>
            <p:nvPr/>
          </p:nvSpPr>
          <p:spPr>
            <a:xfrm>
              <a:off x="10742069" y="853019"/>
              <a:ext cx="243270" cy="289980"/>
            </a:xfrm>
            <a:custGeom>
              <a:avLst/>
              <a:gdLst/>
              <a:ahLst/>
              <a:cxnLst/>
              <a:rect l="l" t="t" r="r" b="b"/>
              <a:pathLst>
                <a:path w="243270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1" y="154620"/>
                    <a:pt x="145170" y="154530"/>
                    <a:pt x="119881" y="153810"/>
                  </a:cubicBezTo>
                  <a:cubicBezTo>
                    <a:pt x="94590" y="153090"/>
                    <a:pt x="69301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1" name="Google Shape;1281;p30"/>
            <p:cNvSpPr/>
            <p:nvPr/>
          </p:nvSpPr>
          <p:spPr>
            <a:xfrm>
              <a:off x="10725878" y="741690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2" y="232650"/>
                    <a:pt x="201501" y="201330"/>
                    <a:pt x="180081" y="184860"/>
                  </a:cubicBezTo>
                  <a:cubicBezTo>
                    <a:pt x="158751" y="168570"/>
                    <a:pt x="133462" y="167760"/>
                    <a:pt x="108261" y="166140"/>
                  </a:cubicBezTo>
                  <a:cubicBezTo>
                    <a:pt x="82972" y="164520"/>
                    <a:pt x="57681" y="162180"/>
                    <a:pt x="36712" y="141120"/>
                  </a:cubicBezTo>
                  <a:cubicBezTo>
                    <a:pt x="26361" y="130500"/>
                    <a:pt x="17001" y="115200"/>
                    <a:pt x="10162" y="92520"/>
                  </a:cubicBezTo>
                  <a:cubicBezTo>
                    <a:pt x="3501" y="69750"/>
                    <a:pt x="-1178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2" name="Google Shape;1282;p30"/>
            <p:cNvSpPr/>
            <p:nvPr/>
          </p:nvSpPr>
          <p:spPr>
            <a:xfrm>
              <a:off x="10720454" y="625409"/>
              <a:ext cx="207645" cy="317519"/>
            </a:xfrm>
            <a:custGeom>
              <a:avLst/>
              <a:gdLst/>
              <a:ahLst/>
              <a:cxnLst/>
              <a:rect l="l" t="t" r="r" b="b"/>
              <a:pathLst>
                <a:path w="207645" h="317519" extrusionOk="0">
                  <a:moveTo>
                    <a:pt x="207645" y="317520"/>
                  </a:moveTo>
                  <a:cubicBezTo>
                    <a:pt x="197295" y="253170"/>
                    <a:pt x="182086" y="222570"/>
                    <a:pt x="161925" y="205380"/>
                  </a:cubicBezTo>
                  <a:cubicBezTo>
                    <a:pt x="141945" y="188370"/>
                    <a:pt x="116746" y="185580"/>
                    <a:pt x="91906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3" name="Google Shape;1283;p30"/>
            <p:cNvSpPr/>
            <p:nvPr/>
          </p:nvSpPr>
          <p:spPr>
            <a:xfrm>
              <a:off x="10727209" y="511560"/>
              <a:ext cx="176050" cy="336150"/>
            </a:xfrm>
            <a:custGeom>
              <a:avLst/>
              <a:gdLst/>
              <a:ahLst/>
              <a:cxnLst/>
              <a:rect l="l" t="t" r="r" b="b"/>
              <a:pathLst>
                <a:path w="176050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69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4" name="Google Shape;1284;p30"/>
            <p:cNvSpPr/>
            <p:nvPr/>
          </p:nvSpPr>
          <p:spPr>
            <a:xfrm>
              <a:off x="10748508" y="40293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2" y="300150"/>
                    <a:pt x="135131" y="282780"/>
                  </a:cubicBezTo>
                  <a:cubicBezTo>
                    <a:pt x="133241" y="274050"/>
                    <a:pt x="131801" y="266400"/>
                    <a:pt x="129012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2" y="220770"/>
                    <a:pt x="81852" y="210420"/>
                    <a:pt x="59532" y="199260"/>
                  </a:cubicBezTo>
                  <a:cubicBezTo>
                    <a:pt x="48282" y="193590"/>
                    <a:pt x="37121" y="187650"/>
                    <a:pt x="27401" y="179460"/>
                  </a:cubicBezTo>
                  <a:cubicBezTo>
                    <a:pt x="17772" y="171270"/>
                    <a:pt x="9131" y="160740"/>
                    <a:pt x="4631" y="146160"/>
                  </a:cubicBezTo>
                  <a:cubicBezTo>
                    <a:pt x="2291" y="138870"/>
                    <a:pt x="672" y="130500"/>
                    <a:pt x="131" y="120870"/>
                  </a:cubicBezTo>
                  <a:cubicBezTo>
                    <a:pt x="-408" y="111240"/>
                    <a:pt x="762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5" name="Google Shape;1285;p30"/>
            <p:cNvSpPr/>
            <p:nvPr/>
          </p:nvSpPr>
          <p:spPr>
            <a:xfrm>
              <a:off x="10784918" y="301680"/>
              <a:ext cx="106957" cy="363689"/>
            </a:xfrm>
            <a:custGeom>
              <a:avLst/>
              <a:gdLst/>
              <a:ahLst/>
              <a:cxnLst/>
              <a:rect l="l" t="t" r="r" b="b"/>
              <a:pathLst>
                <a:path w="106957" h="363689" extrusionOk="0">
                  <a:moveTo>
                    <a:pt x="98721" y="363690"/>
                  </a:moveTo>
                  <a:cubicBezTo>
                    <a:pt x="109432" y="306990"/>
                    <a:pt x="110061" y="275760"/>
                    <a:pt x="98452" y="252090"/>
                  </a:cubicBezTo>
                  <a:cubicBezTo>
                    <a:pt x="88282" y="228960"/>
                    <a:pt x="66772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8" y="104760"/>
                    <a:pt x="8541" y="81630"/>
                  </a:cubicBezTo>
                  <a:cubicBezTo>
                    <a:pt x="16731" y="58320"/>
                    <a:pt x="32391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6" name="Google Shape;1286;p30"/>
            <p:cNvSpPr/>
            <p:nvPr/>
          </p:nvSpPr>
          <p:spPr>
            <a:xfrm>
              <a:off x="10835760" y="210960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59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19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7" name="Google Shape;1287;p30"/>
            <p:cNvSpPr/>
            <p:nvPr/>
          </p:nvSpPr>
          <p:spPr>
            <a:xfrm>
              <a:off x="10900616" y="133290"/>
              <a:ext cx="101102" cy="358019"/>
            </a:xfrm>
            <a:custGeom>
              <a:avLst/>
              <a:gdLst/>
              <a:ahLst/>
              <a:cxnLst/>
              <a:rect l="l" t="t" r="r" b="b"/>
              <a:pathLst>
                <a:path w="101102" h="358019" extrusionOk="0">
                  <a:moveTo>
                    <a:pt x="21093" y="358020"/>
                  </a:moveTo>
                  <a:cubicBezTo>
                    <a:pt x="50074" y="307440"/>
                    <a:pt x="60334" y="277920"/>
                    <a:pt x="57093" y="251820"/>
                  </a:cubicBezTo>
                  <a:cubicBezTo>
                    <a:pt x="54574" y="226530"/>
                    <a:pt x="39183" y="206640"/>
                    <a:pt x="24334" y="185940"/>
                  </a:cubicBezTo>
                  <a:cubicBezTo>
                    <a:pt x="9933" y="165420"/>
                    <a:pt x="-3926" y="143820"/>
                    <a:pt x="1023" y="113220"/>
                  </a:cubicBezTo>
                  <a:cubicBezTo>
                    <a:pt x="3994" y="98280"/>
                    <a:pt x="11103" y="80460"/>
                    <a:pt x="27033" y="61290"/>
                  </a:cubicBezTo>
                  <a:cubicBezTo>
                    <a:pt x="30994" y="56520"/>
                    <a:pt x="35223" y="51300"/>
                    <a:pt x="40174" y="46350"/>
                  </a:cubicBezTo>
                  <a:cubicBezTo>
                    <a:pt x="45213" y="41400"/>
                    <a:pt x="50793" y="36360"/>
                    <a:pt x="56914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8" name="Google Shape;1288;p30"/>
            <p:cNvSpPr/>
            <p:nvPr/>
          </p:nvSpPr>
          <p:spPr>
            <a:xfrm>
              <a:off x="10961579" y="7235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1" y="290070"/>
                    <a:pt x="39690" y="282240"/>
                  </a:cubicBezTo>
                  <a:cubicBezTo>
                    <a:pt x="47700" y="266220"/>
                    <a:pt x="52291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1" y="123570"/>
                    <a:pt x="20880" y="93960"/>
                  </a:cubicBezTo>
                  <a:cubicBezTo>
                    <a:pt x="26550" y="79920"/>
                    <a:pt x="36630" y="63270"/>
                    <a:pt x="55711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9" name="Google Shape;1289;p30"/>
            <p:cNvSpPr/>
            <p:nvPr/>
          </p:nvSpPr>
          <p:spPr>
            <a:xfrm>
              <a:off x="11013780" y="28620"/>
              <a:ext cx="193859" cy="309779"/>
            </a:xfrm>
            <a:custGeom>
              <a:avLst/>
              <a:gdLst/>
              <a:ahLst/>
              <a:cxnLst/>
              <a:rect l="l" t="t" r="r" b="b"/>
              <a:pathLst>
                <a:path w="193859" h="309779" extrusionOk="0">
                  <a:moveTo>
                    <a:pt x="0" y="309780"/>
                  </a:moveTo>
                  <a:cubicBezTo>
                    <a:pt x="5490" y="305010"/>
                    <a:pt x="10529" y="300420"/>
                    <a:pt x="15119" y="295920"/>
                  </a:cubicBezTo>
                  <a:cubicBezTo>
                    <a:pt x="19709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39" y="246870"/>
                    <a:pt x="65609" y="234810"/>
                    <a:pt x="68310" y="222030"/>
                  </a:cubicBezTo>
                  <a:cubicBezTo>
                    <a:pt x="74160" y="197280"/>
                    <a:pt x="66599" y="173610"/>
                    <a:pt x="59580" y="148950"/>
                  </a:cubicBezTo>
                  <a:cubicBezTo>
                    <a:pt x="52740" y="124380"/>
                    <a:pt x="47340" y="99900"/>
                    <a:pt x="62279" y="72540"/>
                  </a:cubicBezTo>
                  <a:cubicBezTo>
                    <a:pt x="66150" y="65970"/>
                    <a:pt x="71369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19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89" y="14490"/>
                  </a:cubicBezTo>
                  <a:cubicBezTo>
                    <a:pt x="157050" y="8550"/>
                    <a:pt x="174330" y="4140"/>
                    <a:pt x="19385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0" name="Google Shape;1290;p30"/>
            <p:cNvSpPr/>
            <p:nvPr/>
          </p:nvSpPr>
          <p:spPr>
            <a:xfrm>
              <a:off x="11077139" y="4679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1" y="250650"/>
                  </a:cubicBezTo>
                  <a:cubicBezTo>
                    <a:pt x="36990" y="247410"/>
                    <a:pt x="41221" y="244260"/>
                    <a:pt x="45000" y="241020"/>
                  </a:cubicBezTo>
                  <a:cubicBezTo>
                    <a:pt x="48961" y="237960"/>
                    <a:pt x="52651" y="235170"/>
                    <a:pt x="55981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1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1" y="42570"/>
                    <a:pt x="112860" y="36900"/>
                    <a:pt x="120690" y="31320"/>
                  </a:cubicBezTo>
                  <a:cubicBezTo>
                    <a:pt x="124651" y="28530"/>
                    <a:pt x="128971" y="25830"/>
                    <a:pt x="133651" y="23130"/>
                  </a:cubicBezTo>
                  <a:cubicBezTo>
                    <a:pt x="138420" y="20610"/>
                    <a:pt x="143731" y="18270"/>
                    <a:pt x="149490" y="16020"/>
                  </a:cubicBezTo>
                  <a:cubicBezTo>
                    <a:pt x="160920" y="11430"/>
                    <a:pt x="174240" y="7020"/>
                    <a:pt x="189901" y="4230"/>
                  </a:cubicBezTo>
                  <a:cubicBezTo>
                    <a:pt x="197731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1" name="Google Shape;1291;p30"/>
            <p:cNvSpPr/>
            <p:nvPr/>
          </p:nvSpPr>
          <p:spPr>
            <a:xfrm>
              <a:off x="11150399" y="16740"/>
              <a:ext cx="144989" cy="209070"/>
            </a:xfrm>
            <a:custGeom>
              <a:avLst/>
              <a:gdLst/>
              <a:ahLst/>
              <a:cxnLst/>
              <a:rect l="l" t="t" r="r" b="b"/>
              <a:pathLst>
                <a:path w="144989" h="209070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1" y="193950"/>
                  </a:cubicBezTo>
                  <a:cubicBezTo>
                    <a:pt x="45900" y="189090"/>
                    <a:pt x="54631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1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2" name="Google Shape;1292;p30"/>
            <p:cNvSpPr/>
            <p:nvPr/>
          </p:nvSpPr>
          <p:spPr>
            <a:xfrm>
              <a:off x="11231579" y="170370"/>
              <a:ext cx="63899" cy="17909"/>
            </a:xfrm>
            <a:custGeom>
              <a:avLst/>
              <a:gdLst/>
              <a:ahLst/>
              <a:cxnLst/>
              <a:rect l="l" t="t" r="r" b="b"/>
              <a:pathLst>
                <a:path w="63899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3" name="Google Shape;1293;p30"/>
          <p:cNvGrpSpPr/>
          <p:nvPr/>
        </p:nvGrpSpPr>
        <p:grpSpPr>
          <a:xfrm>
            <a:off x="8506975" y="2783317"/>
            <a:ext cx="689929" cy="2436391"/>
            <a:chOff x="10605550" y="4679"/>
            <a:chExt cx="689929" cy="2436391"/>
          </a:xfrm>
        </p:grpSpPr>
        <p:sp>
          <p:nvSpPr>
            <p:cNvPr id="1294" name="Google Shape;1294;p30"/>
            <p:cNvSpPr/>
            <p:nvPr/>
          </p:nvSpPr>
          <p:spPr>
            <a:xfrm>
              <a:off x="10742969" y="2425409"/>
              <a:ext cx="6659" cy="13050"/>
            </a:xfrm>
            <a:custGeom>
              <a:avLst/>
              <a:gdLst/>
              <a:ahLst/>
              <a:cxnLst/>
              <a:rect l="l" t="t" r="r" b="b"/>
              <a:pathLst>
                <a:path w="6659" h="13050" extrusionOk="0">
                  <a:moveTo>
                    <a:pt x="6660" y="13050"/>
                  </a:moveTo>
                  <a:cubicBezTo>
                    <a:pt x="4410" y="8910"/>
                    <a:pt x="2250" y="450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5" name="Google Shape;1295;p30"/>
            <p:cNvSpPr/>
            <p:nvPr/>
          </p:nvSpPr>
          <p:spPr>
            <a:xfrm>
              <a:off x="10687620" y="2328750"/>
              <a:ext cx="76500" cy="112320"/>
            </a:xfrm>
            <a:custGeom>
              <a:avLst/>
              <a:gdLst/>
              <a:ahLst/>
              <a:cxnLst/>
              <a:rect l="l" t="t" r="r" b="b"/>
              <a:pathLst>
                <a:path w="76500" h="112320" extrusionOk="0">
                  <a:moveTo>
                    <a:pt x="76500" y="112320"/>
                  </a:moveTo>
                  <a:cubicBezTo>
                    <a:pt x="65609" y="105750"/>
                    <a:pt x="54449" y="95850"/>
                    <a:pt x="42929" y="81450"/>
                  </a:cubicBezTo>
                  <a:cubicBezTo>
                    <a:pt x="28439" y="62730"/>
                    <a:pt x="13410" y="37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6" name="Google Shape;1296;p30"/>
            <p:cNvSpPr/>
            <p:nvPr/>
          </p:nvSpPr>
          <p:spPr>
            <a:xfrm>
              <a:off x="10644239" y="2223450"/>
              <a:ext cx="243719" cy="142109"/>
            </a:xfrm>
            <a:custGeom>
              <a:avLst/>
              <a:gdLst/>
              <a:ahLst/>
              <a:cxnLst/>
              <a:rect l="l" t="t" r="r" b="b"/>
              <a:pathLst>
                <a:path w="243719" h="142109" extrusionOk="0">
                  <a:moveTo>
                    <a:pt x="243720" y="142110"/>
                  </a:moveTo>
                  <a:cubicBezTo>
                    <a:pt x="236160" y="136620"/>
                    <a:pt x="228690" y="132840"/>
                    <a:pt x="221310" y="130320"/>
                  </a:cubicBezTo>
                  <a:cubicBezTo>
                    <a:pt x="196470" y="121680"/>
                    <a:pt x="172080" y="128160"/>
                    <a:pt x="147420" y="133920"/>
                  </a:cubicBezTo>
                  <a:cubicBezTo>
                    <a:pt x="122760" y="139500"/>
                    <a:pt x="97740" y="144450"/>
                    <a:pt x="71551" y="129510"/>
                  </a:cubicBezTo>
                  <a:cubicBezTo>
                    <a:pt x="64980" y="125820"/>
                    <a:pt x="58500" y="120510"/>
                    <a:pt x="51930" y="113760"/>
                  </a:cubicBezTo>
                  <a:cubicBezTo>
                    <a:pt x="45360" y="107010"/>
                    <a:pt x="38700" y="98640"/>
                    <a:pt x="32580" y="88200"/>
                  </a:cubicBezTo>
                  <a:cubicBezTo>
                    <a:pt x="29430" y="82980"/>
                    <a:pt x="26280" y="77310"/>
                    <a:pt x="23220" y="71190"/>
                  </a:cubicBezTo>
                  <a:cubicBezTo>
                    <a:pt x="20250" y="64980"/>
                    <a:pt x="17461" y="58140"/>
                    <a:pt x="14670" y="50850"/>
                  </a:cubicBezTo>
                  <a:cubicBezTo>
                    <a:pt x="8820" y="36360"/>
                    <a:pt x="4230" y="1926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Google Shape;1297;p30"/>
            <p:cNvSpPr/>
            <p:nvPr/>
          </p:nvSpPr>
          <p:spPr>
            <a:xfrm>
              <a:off x="10616790" y="2111490"/>
              <a:ext cx="273239" cy="248220"/>
            </a:xfrm>
            <a:custGeom>
              <a:avLst/>
              <a:gdLst/>
              <a:ahLst/>
              <a:cxnLst/>
              <a:rect l="l" t="t" r="r" b="b"/>
              <a:pathLst>
                <a:path w="273239" h="248220" extrusionOk="0">
                  <a:moveTo>
                    <a:pt x="273240" y="248220"/>
                  </a:moveTo>
                  <a:cubicBezTo>
                    <a:pt x="259560" y="221580"/>
                    <a:pt x="247589" y="202140"/>
                    <a:pt x="235890" y="188010"/>
                  </a:cubicBezTo>
                  <a:cubicBezTo>
                    <a:pt x="229769" y="180810"/>
                    <a:pt x="224099" y="174870"/>
                    <a:pt x="218070" y="170190"/>
                  </a:cubicBezTo>
                  <a:cubicBezTo>
                    <a:pt x="212310" y="165510"/>
                    <a:pt x="206550" y="162000"/>
                    <a:pt x="200609" y="159300"/>
                  </a:cubicBezTo>
                  <a:cubicBezTo>
                    <a:pt x="176849" y="148770"/>
                    <a:pt x="152369" y="152100"/>
                    <a:pt x="126990" y="154800"/>
                  </a:cubicBezTo>
                  <a:cubicBezTo>
                    <a:pt x="101699" y="157410"/>
                    <a:pt x="76500" y="158850"/>
                    <a:pt x="52199" y="140130"/>
                  </a:cubicBezTo>
                  <a:cubicBezTo>
                    <a:pt x="40410" y="130590"/>
                    <a:pt x="28709" y="115920"/>
                    <a:pt x="19169" y="93330"/>
                  </a:cubicBezTo>
                  <a:cubicBezTo>
                    <a:pt x="14039" y="82170"/>
                    <a:pt x="10439" y="68670"/>
                    <a:pt x="6660" y="53370"/>
                  </a:cubicBezTo>
                  <a:cubicBezTo>
                    <a:pt x="3689" y="37800"/>
                    <a:pt x="630" y="202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8" name="Google Shape;1298;p30"/>
            <p:cNvSpPr/>
            <p:nvPr/>
          </p:nvSpPr>
          <p:spPr>
            <a:xfrm>
              <a:off x="10605550" y="1994130"/>
              <a:ext cx="236059" cy="286829"/>
            </a:xfrm>
            <a:custGeom>
              <a:avLst/>
              <a:gdLst/>
              <a:ahLst/>
              <a:cxnLst/>
              <a:rect l="l" t="t" r="r" b="b"/>
              <a:pathLst>
                <a:path w="236059" h="286829" extrusionOk="0">
                  <a:moveTo>
                    <a:pt x="236060" y="286830"/>
                  </a:moveTo>
                  <a:cubicBezTo>
                    <a:pt x="214999" y="230760"/>
                    <a:pt x="197539" y="204030"/>
                    <a:pt x="175129" y="190260"/>
                  </a:cubicBezTo>
                  <a:cubicBezTo>
                    <a:pt x="153709" y="176400"/>
                    <a:pt x="128150" y="176490"/>
                    <a:pt x="103039" y="175410"/>
                  </a:cubicBezTo>
                  <a:cubicBezTo>
                    <a:pt x="90439" y="174870"/>
                    <a:pt x="77839" y="173970"/>
                    <a:pt x="65599" y="170460"/>
                  </a:cubicBezTo>
                  <a:cubicBezTo>
                    <a:pt x="53359" y="166950"/>
                    <a:pt x="41480" y="160920"/>
                    <a:pt x="31310" y="149490"/>
                  </a:cubicBezTo>
                  <a:cubicBezTo>
                    <a:pt x="20689" y="138240"/>
                    <a:pt x="11959" y="121500"/>
                    <a:pt x="5749" y="97290"/>
                  </a:cubicBezTo>
                  <a:cubicBezTo>
                    <a:pt x="529" y="72900"/>
                    <a:pt x="-2801" y="40950"/>
                    <a:pt x="323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9" name="Google Shape;1299;p30"/>
            <p:cNvSpPr/>
            <p:nvPr/>
          </p:nvSpPr>
          <p:spPr>
            <a:xfrm>
              <a:off x="10607672" y="1874970"/>
              <a:ext cx="195778" cy="322649"/>
            </a:xfrm>
            <a:custGeom>
              <a:avLst/>
              <a:gdLst/>
              <a:ahLst/>
              <a:cxnLst/>
              <a:rect l="l" t="t" r="r" b="b"/>
              <a:pathLst>
                <a:path w="195778" h="322649" extrusionOk="0">
                  <a:moveTo>
                    <a:pt x="195778" y="322650"/>
                  </a:moveTo>
                  <a:cubicBezTo>
                    <a:pt x="182728" y="264870"/>
                    <a:pt x="169858" y="236520"/>
                    <a:pt x="150148" y="219690"/>
                  </a:cubicBezTo>
                  <a:cubicBezTo>
                    <a:pt x="140608" y="211320"/>
                    <a:pt x="129448" y="206100"/>
                    <a:pt x="117748" y="202320"/>
                  </a:cubicBezTo>
                  <a:cubicBezTo>
                    <a:pt x="106228" y="198540"/>
                    <a:pt x="93808" y="196200"/>
                    <a:pt x="81478" y="193590"/>
                  </a:cubicBezTo>
                  <a:cubicBezTo>
                    <a:pt x="69148" y="190890"/>
                    <a:pt x="56728" y="187920"/>
                    <a:pt x="45207" y="182340"/>
                  </a:cubicBezTo>
                  <a:cubicBezTo>
                    <a:pt x="33778" y="176760"/>
                    <a:pt x="23608" y="168480"/>
                    <a:pt x="15148" y="155250"/>
                  </a:cubicBezTo>
                  <a:cubicBezTo>
                    <a:pt x="10738" y="148680"/>
                    <a:pt x="7678" y="140670"/>
                    <a:pt x="4978" y="131220"/>
                  </a:cubicBezTo>
                  <a:cubicBezTo>
                    <a:pt x="2278" y="121770"/>
                    <a:pt x="298" y="110790"/>
                    <a:pt x="118" y="97920"/>
                  </a:cubicBezTo>
                  <a:cubicBezTo>
                    <a:pt x="-62" y="91530"/>
                    <a:pt x="-62" y="84690"/>
                    <a:pt x="298" y="77400"/>
                  </a:cubicBezTo>
                  <a:cubicBezTo>
                    <a:pt x="1018" y="70110"/>
                    <a:pt x="2008" y="62370"/>
                    <a:pt x="3358" y="54180"/>
                  </a:cubicBezTo>
                  <a:cubicBezTo>
                    <a:pt x="4078" y="50130"/>
                    <a:pt x="4707" y="45900"/>
                    <a:pt x="5608" y="41580"/>
                  </a:cubicBezTo>
                  <a:cubicBezTo>
                    <a:pt x="6778" y="37350"/>
                    <a:pt x="7948" y="32940"/>
                    <a:pt x="9118" y="28350"/>
                  </a:cubicBezTo>
                  <a:cubicBezTo>
                    <a:pt x="11818" y="19350"/>
                    <a:pt x="14158" y="9720"/>
                    <a:pt x="18298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0" name="Google Shape;1300;p30"/>
            <p:cNvSpPr/>
            <p:nvPr/>
          </p:nvSpPr>
          <p:spPr>
            <a:xfrm>
              <a:off x="10626480" y="1762740"/>
              <a:ext cx="151588" cy="348119"/>
            </a:xfrm>
            <a:custGeom>
              <a:avLst/>
              <a:gdLst/>
              <a:ahLst/>
              <a:cxnLst/>
              <a:rect l="l" t="t" r="r" b="b"/>
              <a:pathLst>
                <a:path w="151588" h="348119" extrusionOk="0">
                  <a:moveTo>
                    <a:pt x="151589" y="348120"/>
                  </a:moveTo>
                  <a:cubicBezTo>
                    <a:pt x="150149" y="333540"/>
                    <a:pt x="149699" y="320850"/>
                    <a:pt x="147810" y="309780"/>
                  </a:cubicBezTo>
                  <a:cubicBezTo>
                    <a:pt x="146819" y="298620"/>
                    <a:pt x="144659" y="288990"/>
                    <a:pt x="142589" y="280530"/>
                  </a:cubicBezTo>
                  <a:cubicBezTo>
                    <a:pt x="140609" y="272070"/>
                    <a:pt x="137909" y="264780"/>
                    <a:pt x="134669" y="258300"/>
                  </a:cubicBezTo>
                  <a:cubicBezTo>
                    <a:pt x="131789" y="251910"/>
                    <a:pt x="128279" y="246330"/>
                    <a:pt x="124229" y="241470"/>
                  </a:cubicBezTo>
                  <a:cubicBezTo>
                    <a:pt x="115949" y="231660"/>
                    <a:pt x="106499" y="224640"/>
                    <a:pt x="95879" y="218700"/>
                  </a:cubicBezTo>
                  <a:cubicBezTo>
                    <a:pt x="85169" y="212760"/>
                    <a:pt x="73469" y="208080"/>
                    <a:pt x="61769" y="203040"/>
                  </a:cubicBezTo>
                  <a:cubicBezTo>
                    <a:pt x="49979" y="197910"/>
                    <a:pt x="38729" y="192510"/>
                    <a:pt x="28739" y="184590"/>
                  </a:cubicBezTo>
                  <a:cubicBezTo>
                    <a:pt x="18929" y="176760"/>
                    <a:pt x="9839" y="166320"/>
                    <a:pt x="4890" y="151380"/>
                  </a:cubicBezTo>
                  <a:cubicBezTo>
                    <a:pt x="2459" y="143910"/>
                    <a:pt x="749" y="135270"/>
                    <a:pt x="119" y="125190"/>
                  </a:cubicBezTo>
                  <a:cubicBezTo>
                    <a:pt x="-421" y="115200"/>
                    <a:pt x="929" y="103860"/>
                    <a:pt x="3089" y="90990"/>
                  </a:cubicBezTo>
                  <a:cubicBezTo>
                    <a:pt x="5519" y="78210"/>
                    <a:pt x="10379" y="63990"/>
                    <a:pt x="16589" y="48420"/>
                  </a:cubicBezTo>
                  <a:cubicBezTo>
                    <a:pt x="20099" y="40860"/>
                    <a:pt x="23969" y="32940"/>
                    <a:pt x="28379" y="24660"/>
                  </a:cubicBezTo>
                  <a:cubicBezTo>
                    <a:pt x="33060" y="16740"/>
                    <a:pt x="38099" y="8460"/>
                    <a:pt x="4376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1" name="Google Shape;1301;p30"/>
            <p:cNvSpPr/>
            <p:nvPr/>
          </p:nvSpPr>
          <p:spPr>
            <a:xfrm>
              <a:off x="10666372" y="1668059"/>
              <a:ext cx="105567" cy="355140"/>
            </a:xfrm>
            <a:custGeom>
              <a:avLst/>
              <a:gdLst/>
              <a:ahLst/>
              <a:cxnLst/>
              <a:rect l="l" t="t" r="r" b="b"/>
              <a:pathLst>
                <a:path w="105567" h="355140" extrusionOk="0">
                  <a:moveTo>
                    <a:pt x="101078" y="355140"/>
                  </a:moveTo>
                  <a:cubicBezTo>
                    <a:pt x="101797" y="348120"/>
                    <a:pt x="102877" y="341550"/>
                    <a:pt x="103328" y="335340"/>
                  </a:cubicBezTo>
                  <a:cubicBezTo>
                    <a:pt x="103687" y="329130"/>
                    <a:pt x="104317" y="323370"/>
                    <a:pt x="104857" y="317970"/>
                  </a:cubicBezTo>
                  <a:cubicBezTo>
                    <a:pt x="105307" y="312570"/>
                    <a:pt x="105488" y="307440"/>
                    <a:pt x="105397" y="302670"/>
                  </a:cubicBezTo>
                  <a:cubicBezTo>
                    <a:pt x="105578" y="297900"/>
                    <a:pt x="105668" y="293490"/>
                    <a:pt x="105397" y="289260"/>
                  </a:cubicBezTo>
                  <a:cubicBezTo>
                    <a:pt x="105217" y="285030"/>
                    <a:pt x="104767" y="281070"/>
                    <a:pt x="104047" y="277200"/>
                  </a:cubicBezTo>
                  <a:cubicBezTo>
                    <a:pt x="103597" y="273420"/>
                    <a:pt x="103057" y="269910"/>
                    <a:pt x="102248" y="266580"/>
                  </a:cubicBezTo>
                  <a:cubicBezTo>
                    <a:pt x="100627" y="259830"/>
                    <a:pt x="98197" y="253710"/>
                    <a:pt x="95317" y="248220"/>
                  </a:cubicBezTo>
                  <a:cubicBezTo>
                    <a:pt x="84787" y="226350"/>
                    <a:pt x="63187" y="212040"/>
                    <a:pt x="43387" y="197010"/>
                  </a:cubicBezTo>
                  <a:cubicBezTo>
                    <a:pt x="33397" y="189360"/>
                    <a:pt x="23498" y="181350"/>
                    <a:pt x="15578" y="171270"/>
                  </a:cubicBezTo>
                  <a:cubicBezTo>
                    <a:pt x="7477" y="161010"/>
                    <a:pt x="1897" y="148950"/>
                    <a:pt x="367" y="133200"/>
                  </a:cubicBezTo>
                  <a:cubicBezTo>
                    <a:pt x="-1163" y="117450"/>
                    <a:pt x="1988" y="98280"/>
                    <a:pt x="11797" y="75600"/>
                  </a:cubicBezTo>
                  <a:cubicBezTo>
                    <a:pt x="21607" y="53100"/>
                    <a:pt x="38347" y="27360"/>
                    <a:pt x="626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2" name="Google Shape;1302;p30"/>
            <p:cNvSpPr/>
            <p:nvPr/>
          </p:nvSpPr>
          <p:spPr>
            <a:xfrm>
              <a:off x="10722060" y="1584720"/>
              <a:ext cx="72869" cy="353430"/>
            </a:xfrm>
            <a:custGeom>
              <a:avLst/>
              <a:gdLst/>
              <a:ahLst/>
              <a:cxnLst/>
              <a:rect l="l" t="t" r="r" b="b"/>
              <a:pathLst>
                <a:path w="72869" h="353430" extrusionOk="0">
                  <a:moveTo>
                    <a:pt x="52140" y="353430"/>
                  </a:moveTo>
                  <a:cubicBezTo>
                    <a:pt x="60690" y="327330"/>
                    <a:pt x="67890" y="308520"/>
                    <a:pt x="70499" y="292050"/>
                  </a:cubicBezTo>
                  <a:cubicBezTo>
                    <a:pt x="72030" y="283860"/>
                    <a:pt x="73020" y="276390"/>
                    <a:pt x="72839" y="269370"/>
                  </a:cubicBezTo>
                  <a:cubicBezTo>
                    <a:pt x="73020" y="262350"/>
                    <a:pt x="72390" y="255780"/>
                    <a:pt x="70860" y="249570"/>
                  </a:cubicBezTo>
                  <a:cubicBezTo>
                    <a:pt x="65640" y="224820"/>
                    <a:pt x="48360" y="206280"/>
                    <a:pt x="31710" y="187380"/>
                  </a:cubicBezTo>
                  <a:cubicBezTo>
                    <a:pt x="15060" y="168300"/>
                    <a:pt x="-780" y="148230"/>
                    <a:pt x="30" y="118260"/>
                  </a:cubicBezTo>
                  <a:cubicBezTo>
                    <a:pt x="480" y="103500"/>
                    <a:pt x="5159" y="86220"/>
                    <a:pt x="15600" y="66600"/>
                  </a:cubicBezTo>
                  <a:cubicBezTo>
                    <a:pt x="25950" y="46890"/>
                    <a:pt x="42060" y="25020"/>
                    <a:pt x="6383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30"/>
            <p:cNvSpPr/>
            <p:nvPr/>
          </p:nvSpPr>
          <p:spPr>
            <a:xfrm>
              <a:off x="10780676" y="1506059"/>
              <a:ext cx="62059" cy="352799"/>
            </a:xfrm>
            <a:custGeom>
              <a:avLst/>
              <a:gdLst/>
              <a:ahLst/>
              <a:cxnLst/>
              <a:rect l="l" t="t" r="r" b="b"/>
              <a:pathLst>
                <a:path w="62059" h="352799" extrusionOk="0">
                  <a:moveTo>
                    <a:pt x="18903" y="352800"/>
                  </a:moveTo>
                  <a:cubicBezTo>
                    <a:pt x="33934" y="329490"/>
                    <a:pt x="45723" y="310140"/>
                    <a:pt x="52744" y="292770"/>
                  </a:cubicBezTo>
                  <a:cubicBezTo>
                    <a:pt x="59944" y="275490"/>
                    <a:pt x="62733" y="260460"/>
                    <a:pt x="61924" y="247050"/>
                  </a:cubicBezTo>
                  <a:cubicBezTo>
                    <a:pt x="60574" y="220230"/>
                    <a:pt x="45004" y="200250"/>
                    <a:pt x="29703" y="180090"/>
                  </a:cubicBezTo>
                  <a:cubicBezTo>
                    <a:pt x="14403" y="159930"/>
                    <a:pt x="-267" y="139320"/>
                    <a:pt x="4" y="111150"/>
                  </a:cubicBezTo>
                  <a:cubicBezTo>
                    <a:pt x="4" y="97110"/>
                    <a:pt x="3873" y="81360"/>
                    <a:pt x="12063" y="63180"/>
                  </a:cubicBezTo>
                  <a:cubicBezTo>
                    <a:pt x="20254" y="44910"/>
                    <a:pt x="32944" y="24660"/>
                    <a:pt x="4878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4" name="Google Shape;1304;p30"/>
            <p:cNvSpPr/>
            <p:nvPr/>
          </p:nvSpPr>
          <p:spPr>
            <a:xfrm>
              <a:off x="10829220" y="1426319"/>
              <a:ext cx="72097" cy="353880"/>
            </a:xfrm>
            <a:custGeom>
              <a:avLst/>
              <a:gdLst/>
              <a:ahLst/>
              <a:cxnLst/>
              <a:rect l="l" t="t" r="r" b="b"/>
              <a:pathLst>
                <a:path w="72097" h="353880" extrusionOk="0">
                  <a:moveTo>
                    <a:pt x="15540" y="353880"/>
                  </a:moveTo>
                  <a:cubicBezTo>
                    <a:pt x="35970" y="330030"/>
                    <a:pt x="50730" y="309060"/>
                    <a:pt x="59820" y="290250"/>
                  </a:cubicBezTo>
                  <a:cubicBezTo>
                    <a:pt x="68909" y="271530"/>
                    <a:pt x="72510" y="255240"/>
                    <a:pt x="72060" y="241020"/>
                  </a:cubicBezTo>
                  <a:cubicBezTo>
                    <a:pt x="71249" y="212850"/>
                    <a:pt x="54329" y="193140"/>
                    <a:pt x="37950" y="174240"/>
                  </a:cubicBezTo>
                  <a:cubicBezTo>
                    <a:pt x="29670" y="164700"/>
                    <a:pt x="21300" y="155160"/>
                    <a:pt x="14730" y="144720"/>
                  </a:cubicBezTo>
                  <a:cubicBezTo>
                    <a:pt x="8249" y="134280"/>
                    <a:pt x="3210" y="122940"/>
                    <a:pt x="1140" y="109980"/>
                  </a:cubicBezTo>
                  <a:cubicBezTo>
                    <a:pt x="329" y="103500"/>
                    <a:pt x="-300" y="96570"/>
                    <a:pt x="150" y="89190"/>
                  </a:cubicBezTo>
                  <a:cubicBezTo>
                    <a:pt x="780" y="81810"/>
                    <a:pt x="1590" y="73890"/>
                    <a:pt x="3659" y="65340"/>
                  </a:cubicBezTo>
                  <a:cubicBezTo>
                    <a:pt x="7260" y="47970"/>
                    <a:pt x="14640" y="27720"/>
                    <a:pt x="238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5" name="Google Shape;1305;p30"/>
            <p:cNvSpPr/>
            <p:nvPr/>
          </p:nvSpPr>
          <p:spPr>
            <a:xfrm>
              <a:off x="10852663" y="1340369"/>
              <a:ext cx="104722" cy="355860"/>
            </a:xfrm>
            <a:custGeom>
              <a:avLst/>
              <a:gdLst/>
              <a:ahLst/>
              <a:cxnLst/>
              <a:rect l="l" t="t" r="r" b="b"/>
              <a:pathLst>
                <a:path w="104722" h="355860" extrusionOk="0">
                  <a:moveTo>
                    <a:pt x="49606" y="355860"/>
                  </a:moveTo>
                  <a:cubicBezTo>
                    <a:pt x="72286" y="329310"/>
                    <a:pt x="87406" y="304920"/>
                    <a:pt x="95776" y="283410"/>
                  </a:cubicBezTo>
                  <a:cubicBezTo>
                    <a:pt x="100006" y="272790"/>
                    <a:pt x="102436" y="262620"/>
                    <a:pt x="103877" y="253710"/>
                  </a:cubicBezTo>
                  <a:cubicBezTo>
                    <a:pt x="105136" y="244620"/>
                    <a:pt x="104866" y="236340"/>
                    <a:pt x="103877" y="229050"/>
                  </a:cubicBezTo>
                  <a:cubicBezTo>
                    <a:pt x="99106" y="199350"/>
                    <a:pt x="79127" y="183420"/>
                    <a:pt x="58877" y="168030"/>
                  </a:cubicBezTo>
                  <a:cubicBezTo>
                    <a:pt x="38627" y="152730"/>
                    <a:pt x="18736" y="137970"/>
                    <a:pt x="8566" y="114570"/>
                  </a:cubicBezTo>
                  <a:cubicBezTo>
                    <a:pt x="3256" y="102780"/>
                    <a:pt x="377" y="89010"/>
                    <a:pt x="106" y="71010"/>
                  </a:cubicBezTo>
                  <a:cubicBezTo>
                    <a:pt x="-524" y="52920"/>
                    <a:pt x="1726" y="30690"/>
                    <a:pt x="487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6" name="Google Shape;1306;p30"/>
            <p:cNvSpPr/>
            <p:nvPr/>
          </p:nvSpPr>
          <p:spPr>
            <a:xfrm>
              <a:off x="10846379" y="1249380"/>
              <a:ext cx="151493" cy="350459"/>
            </a:xfrm>
            <a:custGeom>
              <a:avLst/>
              <a:gdLst/>
              <a:ahLst/>
              <a:cxnLst/>
              <a:rect l="l" t="t" r="r" b="b"/>
              <a:pathLst>
                <a:path w="151493" h="350459" extrusionOk="0">
                  <a:moveTo>
                    <a:pt x="114211" y="350460"/>
                  </a:moveTo>
                  <a:cubicBezTo>
                    <a:pt x="135270" y="318060"/>
                    <a:pt x="145711" y="287460"/>
                    <a:pt x="149760" y="263700"/>
                  </a:cubicBezTo>
                  <a:cubicBezTo>
                    <a:pt x="151381" y="251550"/>
                    <a:pt x="152010" y="241020"/>
                    <a:pt x="151020" y="231660"/>
                  </a:cubicBezTo>
                  <a:cubicBezTo>
                    <a:pt x="149940" y="222300"/>
                    <a:pt x="147961" y="214290"/>
                    <a:pt x="145170" y="207360"/>
                  </a:cubicBezTo>
                  <a:cubicBezTo>
                    <a:pt x="133200" y="179640"/>
                    <a:pt x="109981" y="169290"/>
                    <a:pt x="86670" y="159120"/>
                  </a:cubicBezTo>
                  <a:cubicBezTo>
                    <a:pt x="75061" y="154080"/>
                    <a:pt x="63450" y="149130"/>
                    <a:pt x="53100" y="142830"/>
                  </a:cubicBezTo>
                  <a:cubicBezTo>
                    <a:pt x="42481" y="136440"/>
                    <a:pt x="32850" y="128700"/>
                    <a:pt x="25471" y="118170"/>
                  </a:cubicBezTo>
                  <a:cubicBezTo>
                    <a:pt x="9901" y="96570"/>
                    <a:pt x="2791" y="649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7" name="Google Shape;1307;p30"/>
            <p:cNvSpPr/>
            <p:nvPr/>
          </p:nvSpPr>
          <p:spPr>
            <a:xfrm>
              <a:off x="10824510" y="1155329"/>
              <a:ext cx="192414" cy="330480"/>
            </a:xfrm>
            <a:custGeom>
              <a:avLst/>
              <a:gdLst/>
              <a:ahLst/>
              <a:cxnLst/>
              <a:rect l="l" t="t" r="r" b="b"/>
              <a:pathLst>
                <a:path w="192414" h="330480" extrusionOk="0">
                  <a:moveTo>
                    <a:pt x="178380" y="330480"/>
                  </a:moveTo>
                  <a:cubicBezTo>
                    <a:pt x="191160" y="292680"/>
                    <a:pt x="193590" y="261720"/>
                    <a:pt x="191970" y="238140"/>
                  </a:cubicBezTo>
                  <a:cubicBezTo>
                    <a:pt x="190080" y="214380"/>
                    <a:pt x="183420" y="197730"/>
                    <a:pt x="175140" y="185760"/>
                  </a:cubicBezTo>
                  <a:cubicBezTo>
                    <a:pt x="157770" y="162000"/>
                    <a:pt x="132930" y="156510"/>
                    <a:pt x="108180" y="150840"/>
                  </a:cubicBezTo>
                  <a:cubicBezTo>
                    <a:pt x="83610" y="145260"/>
                    <a:pt x="59039" y="139860"/>
                    <a:pt x="40500" y="120330"/>
                  </a:cubicBezTo>
                  <a:cubicBezTo>
                    <a:pt x="21780" y="100620"/>
                    <a:pt x="8730" y="676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8" name="Google Shape;1308;p30"/>
            <p:cNvSpPr/>
            <p:nvPr/>
          </p:nvSpPr>
          <p:spPr>
            <a:xfrm>
              <a:off x="10796520" y="1058490"/>
              <a:ext cx="222096" cy="307710"/>
            </a:xfrm>
            <a:custGeom>
              <a:avLst/>
              <a:gdLst/>
              <a:ahLst/>
              <a:cxnLst/>
              <a:rect l="l" t="t" r="r" b="b"/>
              <a:pathLst>
                <a:path w="222096" h="307710" extrusionOk="0">
                  <a:moveTo>
                    <a:pt x="220230" y="307710"/>
                  </a:moveTo>
                  <a:cubicBezTo>
                    <a:pt x="224369" y="269370"/>
                    <a:pt x="221130" y="240120"/>
                    <a:pt x="215369" y="218250"/>
                  </a:cubicBezTo>
                  <a:cubicBezTo>
                    <a:pt x="209609" y="196290"/>
                    <a:pt x="200609" y="181620"/>
                    <a:pt x="190619" y="171450"/>
                  </a:cubicBezTo>
                  <a:cubicBezTo>
                    <a:pt x="170369" y="151290"/>
                    <a:pt x="144990" y="149040"/>
                    <a:pt x="119789" y="146430"/>
                  </a:cubicBezTo>
                  <a:cubicBezTo>
                    <a:pt x="94680" y="143910"/>
                    <a:pt x="69570" y="141210"/>
                    <a:pt x="48959" y="122670"/>
                  </a:cubicBezTo>
                  <a:cubicBezTo>
                    <a:pt x="28350" y="104040"/>
                    <a:pt x="11520" y="7002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9" name="Google Shape;1309;p30"/>
            <p:cNvSpPr/>
            <p:nvPr/>
          </p:nvSpPr>
          <p:spPr>
            <a:xfrm>
              <a:off x="10767450" y="958230"/>
              <a:ext cx="240389" cy="292769"/>
            </a:xfrm>
            <a:custGeom>
              <a:avLst/>
              <a:gdLst/>
              <a:ahLst/>
              <a:cxnLst/>
              <a:rect l="l" t="t" r="r" b="b"/>
              <a:pathLst>
                <a:path w="240389" h="292769" extrusionOk="0">
                  <a:moveTo>
                    <a:pt x="240390" y="292770"/>
                  </a:moveTo>
                  <a:cubicBezTo>
                    <a:pt x="238679" y="256050"/>
                    <a:pt x="232380" y="228870"/>
                    <a:pt x="224369" y="208800"/>
                  </a:cubicBezTo>
                  <a:cubicBezTo>
                    <a:pt x="216449" y="188550"/>
                    <a:pt x="206459" y="175410"/>
                    <a:pt x="195750" y="166500"/>
                  </a:cubicBezTo>
                  <a:cubicBezTo>
                    <a:pt x="174150" y="148770"/>
                    <a:pt x="148769" y="148230"/>
                    <a:pt x="123480" y="147240"/>
                  </a:cubicBezTo>
                  <a:cubicBezTo>
                    <a:pt x="98189" y="146250"/>
                    <a:pt x="72990" y="144900"/>
                    <a:pt x="51300" y="126450"/>
                  </a:cubicBezTo>
                  <a:cubicBezTo>
                    <a:pt x="29789" y="108000"/>
                    <a:pt x="10890" y="7263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0" name="Google Shape;1310;p30"/>
            <p:cNvSpPr/>
            <p:nvPr/>
          </p:nvSpPr>
          <p:spPr>
            <a:xfrm>
              <a:off x="10742069" y="853019"/>
              <a:ext cx="243270" cy="289980"/>
            </a:xfrm>
            <a:custGeom>
              <a:avLst/>
              <a:gdLst/>
              <a:ahLst/>
              <a:cxnLst/>
              <a:rect l="l" t="t" r="r" b="b"/>
              <a:pathLst>
                <a:path w="243270" h="289980" extrusionOk="0">
                  <a:moveTo>
                    <a:pt x="243270" y="289980"/>
                  </a:moveTo>
                  <a:cubicBezTo>
                    <a:pt x="233370" y="220320"/>
                    <a:pt x="214020" y="187830"/>
                    <a:pt x="192330" y="171090"/>
                  </a:cubicBezTo>
                  <a:cubicBezTo>
                    <a:pt x="170461" y="154620"/>
                    <a:pt x="145170" y="154530"/>
                    <a:pt x="119881" y="153810"/>
                  </a:cubicBezTo>
                  <a:cubicBezTo>
                    <a:pt x="94590" y="153090"/>
                    <a:pt x="69301" y="151830"/>
                    <a:pt x="47520" y="132660"/>
                  </a:cubicBezTo>
                  <a:cubicBezTo>
                    <a:pt x="26100" y="113310"/>
                    <a:pt x="6660" y="7605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30"/>
            <p:cNvSpPr/>
            <p:nvPr/>
          </p:nvSpPr>
          <p:spPr>
            <a:xfrm>
              <a:off x="10725878" y="741690"/>
              <a:ext cx="231111" cy="299250"/>
            </a:xfrm>
            <a:custGeom>
              <a:avLst/>
              <a:gdLst/>
              <a:ahLst/>
              <a:cxnLst/>
              <a:rect l="l" t="t" r="r" b="b"/>
              <a:pathLst>
                <a:path w="231111" h="299250" extrusionOk="0">
                  <a:moveTo>
                    <a:pt x="231111" y="299250"/>
                  </a:moveTo>
                  <a:cubicBezTo>
                    <a:pt x="219322" y="232650"/>
                    <a:pt x="201501" y="201330"/>
                    <a:pt x="180081" y="184860"/>
                  </a:cubicBezTo>
                  <a:cubicBezTo>
                    <a:pt x="158751" y="168570"/>
                    <a:pt x="133462" y="167760"/>
                    <a:pt x="108261" y="166140"/>
                  </a:cubicBezTo>
                  <a:cubicBezTo>
                    <a:pt x="82972" y="164520"/>
                    <a:pt x="57681" y="162180"/>
                    <a:pt x="36712" y="141120"/>
                  </a:cubicBezTo>
                  <a:cubicBezTo>
                    <a:pt x="26361" y="130500"/>
                    <a:pt x="17001" y="115200"/>
                    <a:pt x="10162" y="92520"/>
                  </a:cubicBezTo>
                  <a:cubicBezTo>
                    <a:pt x="3501" y="69750"/>
                    <a:pt x="-1178" y="39690"/>
                    <a:pt x="26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2" name="Google Shape;1312;p30"/>
            <p:cNvSpPr/>
            <p:nvPr/>
          </p:nvSpPr>
          <p:spPr>
            <a:xfrm>
              <a:off x="10720454" y="625409"/>
              <a:ext cx="207645" cy="317519"/>
            </a:xfrm>
            <a:custGeom>
              <a:avLst/>
              <a:gdLst/>
              <a:ahLst/>
              <a:cxnLst/>
              <a:rect l="l" t="t" r="r" b="b"/>
              <a:pathLst>
                <a:path w="207645" h="317519" extrusionOk="0">
                  <a:moveTo>
                    <a:pt x="207645" y="317520"/>
                  </a:moveTo>
                  <a:cubicBezTo>
                    <a:pt x="197295" y="253170"/>
                    <a:pt x="182086" y="222570"/>
                    <a:pt x="161925" y="205380"/>
                  </a:cubicBezTo>
                  <a:cubicBezTo>
                    <a:pt x="141945" y="188370"/>
                    <a:pt x="116746" y="185580"/>
                    <a:pt x="91906" y="181800"/>
                  </a:cubicBezTo>
                  <a:cubicBezTo>
                    <a:pt x="66975" y="177930"/>
                    <a:pt x="41685" y="173340"/>
                    <a:pt x="22965" y="149400"/>
                  </a:cubicBezTo>
                  <a:cubicBezTo>
                    <a:pt x="13785" y="137340"/>
                    <a:pt x="6045" y="120420"/>
                    <a:pt x="2265" y="95940"/>
                  </a:cubicBezTo>
                  <a:cubicBezTo>
                    <a:pt x="195" y="83790"/>
                    <a:pt x="-75" y="69570"/>
                    <a:pt x="15" y="53550"/>
                  </a:cubicBezTo>
                  <a:cubicBezTo>
                    <a:pt x="105" y="45540"/>
                    <a:pt x="1275" y="37080"/>
                    <a:pt x="2265" y="28170"/>
                  </a:cubicBezTo>
                  <a:cubicBezTo>
                    <a:pt x="3435" y="19260"/>
                    <a:pt x="4515" y="9810"/>
                    <a:pt x="694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30"/>
            <p:cNvSpPr/>
            <p:nvPr/>
          </p:nvSpPr>
          <p:spPr>
            <a:xfrm>
              <a:off x="10727209" y="511560"/>
              <a:ext cx="176050" cy="336150"/>
            </a:xfrm>
            <a:custGeom>
              <a:avLst/>
              <a:gdLst/>
              <a:ahLst/>
              <a:cxnLst/>
              <a:rect l="l" t="t" r="r" b="b"/>
              <a:pathLst>
                <a:path w="176050" h="336150" extrusionOk="0">
                  <a:moveTo>
                    <a:pt x="176050" y="336150"/>
                  </a:moveTo>
                  <a:cubicBezTo>
                    <a:pt x="170110" y="273960"/>
                    <a:pt x="158950" y="243810"/>
                    <a:pt x="140950" y="225090"/>
                  </a:cubicBezTo>
                  <a:cubicBezTo>
                    <a:pt x="123400" y="206550"/>
                    <a:pt x="98650" y="200430"/>
                    <a:pt x="74620" y="193320"/>
                  </a:cubicBezTo>
                  <a:cubicBezTo>
                    <a:pt x="62560" y="189720"/>
                    <a:pt x="50590" y="185760"/>
                    <a:pt x="39610" y="179280"/>
                  </a:cubicBezTo>
                  <a:cubicBezTo>
                    <a:pt x="28630" y="172800"/>
                    <a:pt x="18460" y="163890"/>
                    <a:pt x="11530" y="150210"/>
                  </a:cubicBezTo>
                  <a:cubicBezTo>
                    <a:pt x="7930" y="143370"/>
                    <a:pt x="4960" y="135360"/>
                    <a:pt x="2710" y="125910"/>
                  </a:cubicBezTo>
                  <a:cubicBezTo>
                    <a:pt x="820" y="116460"/>
                    <a:pt x="-80" y="105660"/>
                    <a:pt x="10" y="93240"/>
                  </a:cubicBezTo>
                  <a:cubicBezTo>
                    <a:pt x="-169" y="80730"/>
                    <a:pt x="2170" y="66960"/>
                    <a:pt x="4960" y="51300"/>
                  </a:cubicBezTo>
                  <a:cubicBezTo>
                    <a:pt x="6310" y="43470"/>
                    <a:pt x="8920" y="35370"/>
                    <a:pt x="11350" y="26820"/>
                  </a:cubicBezTo>
                  <a:cubicBezTo>
                    <a:pt x="14050" y="18270"/>
                    <a:pt x="16570" y="9180"/>
                    <a:pt x="206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4" name="Google Shape;1314;p30"/>
            <p:cNvSpPr/>
            <p:nvPr/>
          </p:nvSpPr>
          <p:spPr>
            <a:xfrm>
              <a:off x="10748508" y="402930"/>
              <a:ext cx="138475" cy="352079"/>
            </a:xfrm>
            <a:custGeom>
              <a:avLst/>
              <a:gdLst/>
              <a:ahLst/>
              <a:cxnLst/>
              <a:rect l="l" t="t" r="r" b="b"/>
              <a:pathLst>
                <a:path w="138475" h="352079" extrusionOk="0">
                  <a:moveTo>
                    <a:pt x="138371" y="352080"/>
                  </a:moveTo>
                  <a:cubicBezTo>
                    <a:pt x="138731" y="322110"/>
                    <a:pt x="138282" y="300150"/>
                    <a:pt x="135131" y="282780"/>
                  </a:cubicBezTo>
                  <a:cubicBezTo>
                    <a:pt x="133241" y="274050"/>
                    <a:pt x="131801" y="266400"/>
                    <a:pt x="129012" y="259650"/>
                  </a:cubicBezTo>
                  <a:cubicBezTo>
                    <a:pt x="126491" y="252900"/>
                    <a:pt x="122981" y="246960"/>
                    <a:pt x="119471" y="241740"/>
                  </a:cubicBezTo>
                  <a:cubicBezTo>
                    <a:pt x="105612" y="220770"/>
                    <a:pt x="81852" y="210420"/>
                    <a:pt x="59532" y="199260"/>
                  </a:cubicBezTo>
                  <a:cubicBezTo>
                    <a:pt x="48282" y="193590"/>
                    <a:pt x="37121" y="187650"/>
                    <a:pt x="27401" y="179460"/>
                  </a:cubicBezTo>
                  <a:cubicBezTo>
                    <a:pt x="17772" y="171270"/>
                    <a:pt x="9131" y="160740"/>
                    <a:pt x="4631" y="146160"/>
                  </a:cubicBezTo>
                  <a:cubicBezTo>
                    <a:pt x="2291" y="138870"/>
                    <a:pt x="672" y="130500"/>
                    <a:pt x="131" y="120870"/>
                  </a:cubicBezTo>
                  <a:cubicBezTo>
                    <a:pt x="-408" y="111240"/>
                    <a:pt x="762" y="100530"/>
                    <a:pt x="2831" y="88380"/>
                  </a:cubicBezTo>
                  <a:cubicBezTo>
                    <a:pt x="7241" y="64080"/>
                    <a:pt x="18041" y="34380"/>
                    <a:pt x="38291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5" name="Google Shape;1315;p30"/>
            <p:cNvSpPr/>
            <p:nvPr/>
          </p:nvSpPr>
          <p:spPr>
            <a:xfrm>
              <a:off x="10784918" y="301680"/>
              <a:ext cx="106957" cy="363689"/>
            </a:xfrm>
            <a:custGeom>
              <a:avLst/>
              <a:gdLst/>
              <a:ahLst/>
              <a:cxnLst/>
              <a:rect l="l" t="t" r="r" b="b"/>
              <a:pathLst>
                <a:path w="106957" h="363689" extrusionOk="0">
                  <a:moveTo>
                    <a:pt x="98721" y="363690"/>
                  </a:moveTo>
                  <a:cubicBezTo>
                    <a:pt x="109432" y="306990"/>
                    <a:pt x="110061" y="275760"/>
                    <a:pt x="98452" y="252090"/>
                  </a:cubicBezTo>
                  <a:cubicBezTo>
                    <a:pt x="88282" y="228960"/>
                    <a:pt x="66772" y="214920"/>
                    <a:pt x="46432" y="200160"/>
                  </a:cubicBezTo>
                  <a:cubicBezTo>
                    <a:pt x="26362" y="185400"/>
                    <a:pt x="5842" y="169290"/>
                    <a:pt x="981" y="138870"/>
                  </a:cubicBezTo>
                  <a:cubicBezTo>
                    <a:pt x="-1269" y="123750"/>
                    <a:pt x="-8" y="104760"/>
                    <a:pt x="8541" y="81630"/>
                  </a:cubicBezTo>
                  <a:cubicBezTo>
                    <a:pt x="16731" y="58320"/>
                    <a:pt x="32391" y="30870"/>
                    <a:pt x="5786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6" name="Google Shape;1316;p30"/>
            <p:cNvSpPr/>
            <p:nvPr/>
          </p:nvSpPr>
          <p:spPr>
            <a:xfrm>
              <a:off x="10835760" y="210960"/>
              <a:ext cx="81166" cy="366030"/>
            </a:xfrm>
            <a:custGeom>
              <a:avLst/>
              <a:gdLst/>
              <a:ahLst/>
              <a:cxnLst/>
              <a:rect l="l" t="t" r="r" b="b"/>
              <a:pathLst>
                <a:path w="81166" h="366030" extrusionOk="0">
                  <a:moveTo>
                    <a:pt x="59670" y="366030"/>
                  </a:moveTo>
                  <a:cubicBezTo>
                    <a:pt x="79920" y="311490"/>
                    <a:pt x="85500" y="280710"/>
                    <a:pt x="77940" y="255510"/>
                  </a:cubicBezTo>
                  <a:cubicBezTo>
                    <a:pt x="71550" y="231030"/>
                    <a:pt x="52830" y="213750"/>
                    <a:pt x="34920" y="195840"/>
                  </a:cubicBezTo>
                  <a:cubicBezTo>
                    <a:pt x="17459" y="178020"/>
                    <a:pt x="0" y="158850"/>
                    <a:pt x="0" y="127980"/>
                  </a:cubicBezTo>
                  <a:cubicBezTo>
                    <a:pt x="360" y="112770"/>
                    <a:pt x="4500" y="94140"/>
                    <a:pt x="16830" y="72630"/>
                  </a:cubicBezTo>
                  <a:cubicBezTo>
                    <a:pt x="28619" y="50850"/>
                    <a:pt x="48780" y="26280"/>
                    <a:pt x="7902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7" name="Google Shape;1317;p30"/>
            <p:cNvSpPr/>
            <p:nvPr/>
          </p:nvSpPr>
          <p:spPr>
            <a:xfrm>
              <a:off x="10900616" y="133290"/>
              <a:ext cx="101102" cy="358019"/>
            </a:xfrm>
            <a:custGeom>
              <a:avLst/>
              <a:gdLst/>
              <a:ahLst/>
              <a:cxnLst/>
              <a:rect l="l" t="t" r="r" b="b"/>
              <a:pathLst>
                <a:path w="101102" h="358019" extrusionOk="0">
                  <a:moveTo>
                    <a:pt x="21093" y="358020"/>
                  </a:moveTo>
                  <a:cubicBezTo>
                    <a:pt x="50074" y="307440"/>
                    <a:pt x="60334" y="277920"/>
                    <a:pt x="57093" y="251820"/>
                  </a:cubicBezTo>
                  <a:cubicBezTo>
                    <a:pt x="54574" y="226530"/>
                    <a:pt x="39183" y="206640"/>
                    <a:pt x="24334" y="185940"/>
                  </a:cubicBezTo>
                  <a:cubicBezTo>
                    <a:pt x="9933" y="165420"/>
                    <a:pt x="-3926" y="143820"/>
                    <a:pt x="1023" y="113220"/>
                  </a:cubicBezTo>
                  <a:cubicBezTo>
                    <a:pt x="3994" y="98280"/>
                    <a:pt x="11103" y="80460"/>
                    <a:pt x="27033" y="61290"/>
                  </a:cubicBezTo>
                  <a:cubicBezTo>
                    <a:pt x="30994" y="56520"/>
                    <a:pt x="35223" y="51300"/>
                    <a:pt x="40174" y="46350"/>
                  </a:cubicBezTo>
                  <a:cubicBezTo>
                    <a:pt x="45213" y="41400"/>
                    <a:pt x="50793" y="36360"/>
                    <a:pt x="56914" y="31140"/>
                  </a:cubicBezTo>
                  <a:cubicBezTo>
                    <a:pt x="68793" y="20430"/>
                    <a:pt x="84093" y="10710"/>
                    <a:pt x="10110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8" name="Google Shape;1318;p30"/>
            <p:cNvSpPr/>
            <p:nvPr/>
          </p:nvSpPr>
          <p:spPr>
            <a:xfrm>
              <a:off x="10961579" y="72359"/>
              <a:ext cx="139049" cy="338579"/>
            </a:xfrm>
            <a:custGeom>
              <a:avLst/>
              <a:gdLst/>
              <a:ahLst/>
              <a:cxnLst/>
              <a:rect l="l" t="t" r="r" b="b"/>
              <a:pathLst>
                <a:path w="139049" h="338579" extrusionOk="0">
                  <a:moveTo>
                    <a:pt x="0" y="338580"/>
                  </a:moveTo>
                  <a:cubicBezTo>
                    <a:pt x="4680" y="332910"/>
                    <a:pt x="8820" y="327510"/>
                    <a:pt x="12600" y="322290"/>
                  </a:cubicBezTo>
                  <a:cubicBezTo>
                    <a:pt x="16560" y="317160"/>
                    <a:pt x="20340" y="312480"/>
                    <a:pt x="23580" y="307800"/>
                  </a:cubicBezTo>
                  <a:cubicBezTo>
                    <a:pt x="29970" y="298350"/>
                    <a:pt x="35461" y="290070"/>
                    <a:pt x="39690" y="282240"/>
                  </a:cubicBezTo>
                  <a:cubicBezTo>
                    <a:pt x="47700" y="266220"/>
                    <a:pt x="52291" y="253170"/>
                    <a:pt x="52650" y="240120"/>
                  </a:cubicBezTo>
                  <a:cubicBezTo>
                    <a:pt x="54270" y="214740"/>
                    <a:pt x="42570" y="192690"/>
                    <a:pt x="31320" y="169740"/>
                  </a:cubicBezTo>
                  <a:cubicBezTo>
                    <a:pt x="20520" y="146880"/>
                    <a:pt x="10711" y="123570"/>
                    <a:pt x="20880" y="93960"/>
                  </a:cubicBezTo>
                  <a:cubicBezTo>
                    <a:pt x="26550" y="79920"/>
                    <a:pt x="36630" y="63270"/>
                    <a:pt x="55711" y="47340"/>
                  </a:cubicBezTo>
                  <a:cubicBezTo>
                    <a:pt x="60390" y="43290"/>
                    <a:pt x="65520" y="39060"/>
                    <a:pt x="71280" y="34830"/>
                  </a:cubicBezTo>
                  <a:cubicBezTo>
                    <a:pt x="77130" y="30870"/>
                    <a:pt x="83520" y="26910"/>
                    <a:pt x="90360" y="22860"/>
                  </a:cubicBezTo>
                  <a:cubicBezTo>
                    <a:pt x="103950" y="14490"/>
                    <a:pt x="120420" y="7380"/>
                    <a:pt x="139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9" name="Google Shape;1319;p30"/>
            <p:cNvSpPr/>
            <p:nvPr/>
          </p:nvSpPr>
          <p:spPr>
            <a:xfrm>
              <a:off x="11013780" y="28620"/>
              <a:ext cx="193859" cy="309779"/>
            </a:xfrm>
            <a:custGeom>
              <a:avLst/>
              <a:gdLst/>
              <a:ahLst/>
              <a:cxnLst/>
              <a:rect l="l" t="t" r="r" b="b"/>
              <a:pathLst>
                <a:path w="193859" h="309779" extrusionOk="0">
                  <a:moveTo>
                    <a:pt x="0" y="309780"/>
                  </a:moveTo>
                  <a:cubicBezTo>
                    <a:pt x="5490" y="305010"/>
                    <a:pt x="10529" y="300420"/>
                    <a:pt x="15119" y="295920"/>
                  </a:cubicBezTo>
                  <a:cubicBezTo>
                    <a:pt x="19709" y="291420"/>
                    <a:pt x="24300" y="287550"/>
                    <a:pt x="28260" y="283500"/>
                  </a:cubicBezTo>
                  <a:cubicBezTo>
                    <a:pt x="32310" y="279540"/>
                    <a:pt x="35820" y="275580"/>
                    <a:pt x="39150" y="271800"/>
                  </a:cubicBezTo>
                  <a:cubicBezTo>
                    <a:pt x="42570" y="268200"/>
                    <a:pt x="45630" y="264690"/>
                    <a:pt x="48420" y="261180"/>
                  </a:cubicBezTo>
                  <a:cubicBezTo>
                    <a:pt x="59039" y="246870"/>
                    <a:pt x="65609" y="234810"/>
                    <a:pt x="68310" y="222030"/>
                  </a:cubicBezTo>
                  <a:cubicBezTo>
                    <a:pt x="74160" y="197280"/>
                    <a:pt x="66599" y="173610"/>
                    <a:pt x="59580" y="148950"/>
                  </a:cubicBezTo>
                  <a:cubicBezTo>
                    <a:pt x="52740" y="124380"/>
                    <a:pt x="47340" y="99900"/>
                    <a:pt x="62279" y="72540"/>
                  </a:cubicBezTo>
                  <a:cubicBezTo>
                    <a:pt x="66150" y="65970"/>
                    <a:pt x="71369" y="59310"/>
                    <a:pt x="78300" y="52560"/>
                  </a:cubicBezTo>
                  <a:cubicBezTo>
                    <a:pt x="81720" y="49140"/>
                    <a:pt x="85500" y="45720"/>
                    <a:pt x="89820" y="42300"/>
                  </a:cubicBezTo>
                  <a:cubicBezTo>
                    <a:pt x="94230" y="39060"/>
                    <a:pt x="99000" y="35910"/>
                    <a:pt x="104310" y="32670"/>
                  </a:cubicBezTo>
                  <a:cubicBezTo>
                    <a:pt x="109619" y="29430"/>
                    <a:pt x="115380" y="26280"/>
                    <a:pt x="121590" y="23040"/>
                  </a:cubicBezTo>
                  <a:cubicBezTo>
                    <a:pt x="127890" y="19980"/>
                    <a:pt x="134910" y="17280"/>
                    <a:pt x="142289" y="14490"/>
                  </a:cubicBezTo>
                  <a:cubicBezTo>
                    <a:pt x="157050" y="8550"/>
                    <a:pt x="174330" y="4140"/>
                    <a:pt x="193859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0" name="Google Shape;1320;p30"/>
            <p:cNvSpPr/>
            <p:nvPr/>
          </p:nvSpPr>
          <p:spPr>
            <a:xfrm>
              <a:off x="11077139" y="4679"/>
              <a:ext cx="218340" cy="271440"/>
            </a:xfrm>
            <a:custGeom>
              <a:avLst/>
              <a:gdLst/>
              <a:ahLst/>
              <a:cxnLst/>
              <a:rect l="l" t="t" r="r" b="b"/>
              <a:pathLst>
                <a:path w="218340" h="271440" extrusionOk="0">
                  <a:moveTo>
                    <a:pt x="0" y="271440"/>
                  </a:moveTo>
                  <a:cubicBezTo>
                    <a:pt x="12510" y="264060"/>
                    <a:pt x="22770" y="256770"/>
                    <a:pt x="32311" y="250650"/>
                  </a:cubicBezTo>
                  <a:cubicBezTo>
                    <a:pt x="36990" y="247410"/>
                    <a:pt x="41221" y="244260"/>
                    <a:pt x="45000" y="241020"/>
                  </a:cubicBezTo>
                  <a:cubicBezTo>
                    <a:pt x="48961" y="237960"/>
                    <a:pt x="52651" y="235170"/>
                    <a:pt x="55981" y="232110"/>
                  </a:cubicBezTo>
                  <a:cubicBezTo>
                    <a:pt x="69030" y="219960"/>
                    <a:pt x="77580" y="208890"/>
                    <a:pt x="82530" y="196920"/>
                  </a:cubicBezTo>
                  <a:cubicBezTo>
                    <a:pt x="92520" y="173340"/>
                    <a:pt x="89190" y="148860"/>
                    <a:pt x="86401" y="123390"/>
                  </a:cubicBezTo>
                  <a:cubicBezTo>
                    <a:pt x="83700" y="97830"/>
                    <a:pt x="82530" y="73080"/>
                    <a:pt x="101700" y="48420"/>
                  </a:cubicBezTo>
                  <a:cubicBezTo>
                    <a:pt x="106561" y="42570"/>
                    <a:pt x="112860" y="36900"/>
                    <a:pt x="120690" y="31320"/>
                  </a:cubicBezTo>
                  <a:cubicBezTo>
                    <a:pt x="124651" y="28530"/>
                    <a:pt x="128971" y="25830"/>
                    <a:pt x="133651" y="23130"/>
                  </a:cubicBezTo>
                  <a:cubicBezTo>
                    <a:pt x="138420" y="20610"/>
                    <a:pt x="143731" y="18270"/>
                    <a:pt x="149490" y="16020"/>
                  </a:cubicBezTo>
                  <a:cubicBezTo>
                    <a:pt x="160920" y="11430"/>
                    <a:pt x="174240" y="7020"/>
                    <a:pt x="189901" y="4230"/>
                  </a:cubicBezTo>
                  <a:cubicBezTo>
                    <a:pt x="197731" y="2790"/>
                    <a:pt x="205920" y="1080"/>
                    <a:pt x="214830" y="270"/>
                  </a:cubicBezTo>
                  <a:cubicBezTo>
                    <a:pt x="216000" y="180"/>
                    <a:pt x="217170" y="90"/>
                    <a:pt x="21834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1" name="Google Shape;1321;p30"/>
            <p:cNvSpPr/>
            <p:nvPr/>
          </p:nvSpPr>
          <p:spPr>
            <a:xfrm>
              <a:off x="11150399" y="16740"/>
              <a:ext cx="144989" cy="209070"/>
            </a:xfrm>
            <a:custGeom>
              <a:avLst/>
              <a:gdLst/>
              <a:ahLst/>
              <a:cxnLst/>
              <a:rect l="l" t="t" r="r" b="b"/>
              <a:pathLst>
                <a:path w="144989" h="209070" extrusionOk="0">
                  <a:moveTo>
                    <a:pt x="0" y="209070"/>
                  </a:moveTo>
                  <a:cubicBezTo>
                    <a:pt x="13770" y="204030"/>
                    <a:pt x="25110" y="198360"/>
                    <a:pt x="35641" y="193950"/>
                  </a:cubicBezTo>
                  <a:cubicBezTo>
                    <a:pt x="45900" y="189090"/>
                    <a:pt x="54631" y="184140"/>
                    <a:pt x="62280" y="179640"/>
                  </a:cubicBezTo>
                  <a:cubicBezTo>
                    <a:pt x="77310" y="169830"/>
                    <a:pt x="87570" y="160200"/>
                    <a:pt x="94410" y="149310"/>
                  </a:cubicBezTo>
                  <a:cubicBezTo>
                    <a:pt x="101250" y="138240"/>
                    <a:pt x="104940" y="126900"/>
                    <a:pt x="107010" y="114840"/>
                  </a:cubicBezTo>
                  <a:cubicBezTo>
                    <a:pt x="109080" y="102780"/>
                    <a:pt x="109530" y="90090"/>
                    <a:pt x="110250" y="77400"/>
                  </a:cubicBezTo>
                  <a:cubicBezTo>
                    <a:pt x="111780" y="51840"/>
                    <a:pt x="114570" y="27000"/>
                    <a:pt x="137430" y="5940"/>
                  </a:cubicBezTo>
                  <a:cubicBezTo>
                    <a:pt x="139770" y="3870"/>
                    <a:pt x="142291" y="1890"/>
                    <a:pt x="14499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2" name="Google Shape;1322;p30"/>
            <p:cNvSpPr/>
            <p:nvPr/>
          </p:nvSpPr>
          <p:spPr>
            <a:xfrm>
              <a:off x="11231579" y="170370"/>
              <a:ext cx="63899" cy="17909"/>
            </a:xfrm>
            <a:custGeom>
              <a:avLst/>
              <a:gdLst/>
              <a:ahLst/>
              <a:cxnLst/>
              <a:rect l="l" t="t" r="r" b="b"/>
              <a:pathLst>
                <a:path w="63899" h="17909" extrusionOk="0">
                  <a:moveTo>
                    <a:pt x="0" y="17910"/>
                  </a:moveTo>
                  <a:cubicBezTo>
                    <a:pt x="27180" y="12330"/>
                    <a:pt x="47700" y="6480"/>
                    <a:pt x="6390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cellus"/>
              <a:buNone/>
              <a:defRPr sz="3000">
                <a:solidFill>
                  <a:schemeClr val="dk1"/>
                </a:solidFill>
                <a:latin typeface="Marcellus"/>
                <a:ea typeface="Marcellus"/>
                <a:cs typeface="Marcellus"/>
                <a:sym typeface="Marcellu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681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○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■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○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■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○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■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7" r:id="rId6"/>
    <p:sldLayoutId id="2147483658" r:id="rId7"/>
    <p:sldLayoutId id="2147483665" r:id="rId8"/>
    <p:sldLayoutId id="2147483676" r:id="rId9"/>
    <p:sldLayoutId id="2147483677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3-5.mp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5-8.mp4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1;&#1072;&#1089;&#1090;&#1086;&#1095;&#1082;&#1080;&#1085;&#1086;%20&#1075;&#1085;&#1077;&#1079;&#1076;&#1086;.%20&#1043;&#1072;&#1089;&#1087;&#1088;&#1072;.%20&#1044;&#1086;&#1089;&#1090;&#1086;&#1087;&#1088;&#1080;&#1084;&#1077;&#1095;&#1072;&#1090;&#1077;&#1083;&#1100;&#1085;&#1086;&#1089;&#1090;&#1080;%20&#1050;&#1088;&#1099;&#1084;&#1072;..mp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47;&#1040;&#1042;&#1054;&#1056;&#1040;&#1046;&#1048;&#1042;&#1040;&#1070;&#1065;&#1048;&#1049;%20&#1050;&#1056;&#1067;&#1052;%20l%20&#1051;&#1080;&#1074;&#1072;&#1076;&#1080;&#1081;&#1089;&#1082;&#1080;&#1081;%20&#1044;&#1074;&#1086;&#1088;&#1077;&#1094;%20l%20&#1056;&#1091;&#1089;&#1089;&#1082;&#1080;&#1081;%20&#1082;&#1086;&#1085;&#1090;&#1091;&#1088;.mp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2975" y="1579500"/>
            <a:ext cx="4746468" cy="1984500"/>
          </a:xfrm>
        </p:spPr>
        <p:txBody>
          <a:bodyPr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на тему: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«Крым и Россия едины»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9" t="-345" r="32105" b="345"/>
          <a:stretch/>
        </p:blipFill>
        <p:spPr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77987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220" y="259990"/>
            <a:ext cx="7704000" cy="5727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«Крымская весна»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09713" y="832690"/>
            <a:ext cx="4049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год  внутренние противоречия,</a:t>
            </a:r>
            <a:b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совпавшие по времени с серьёзными</a:t>
            </a:r>
            <a:b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политическими обострениями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8861" y="1803609"/>
            <a:ext cx="52693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2014 года —  принятие декларации</a:t>
            </a:r>
            <a:b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 независимости Автономной Республики Крым</a:t>
            </a:r>
            <a:b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города Севастополя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5820" y="2542198"/>
            <a:ext cx="57467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2014 года — 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референдум о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вхождении 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Крыма  в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Российской Федерации. За проголосовали    96,77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жителей 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АРК и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95,6% жителей Севастополя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8539" y="3909643"/>
            <a:ext cx="6045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2014 года — подписание 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 о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принятии Крыма и 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Севастополя в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состав России. Большинство </a:t>
            </a:r>
            <a:r>
              <a:rPr lang="ru-RU" sz="1800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крымчан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принявших 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плебисците,</a:t>
            </a:r>
            <a:b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отдали голоса за воссоединение с Россией.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178" y="3596752"/>
            <a:ext cx="3513068" cy="228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313" y="-255541"/>
            <a:ext cx="3114261" cy="217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8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p38"/>
          <p:cNvSpPr/>
          <p:nvPr/>
        </p:nvSpPr>
        <p:spPr>
          <a:xfrm>
            <a:off x="468171" y="534925"/>
            <a:ext cx="3115200" cy="4073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381" name="Google Shape;1381;p38"/>
          <p:cNvSpPr txBox="1">
            <a:spLocks noGrp="1"/>
          </p:cNvSpPr>
          <p:nvPr>
            <p:ph type="ctrTitle"/>
          </p:nvPr>
        </p:nvSpPr>
        <p:spPr>
          <a:xfrm>
            <a:off x="3726891" y="1159772"/>
            <a:ext cx="5290607" cy="20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/>
              <a:t>«Крымские истории»</a:t>
            </a:r>
            <a:endParaRPr sz="4000" dirty="0"/>
          </a:p>
        </p:txBody>
      </p:sp>
      <p:sp>
        <p:nvSpPr>
          <p:cNvPr id="1382" name="Google Shape;1382;p38"/>
          <p:cNvSpPr txBox="1">
            <a:spLocks noGrp="1"/>
          </p:cNvSpPr>
          <p:nvPr>
            <p:ph type="subTitle" idx="1"/>
          </p:nvPr>
        </p:nvSpPr>
        <p:spPr>
          <a:xfrm>
            <a:off x="4087898" y="1933510"/>
            <a:ext cx="45426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Викторина</a:t>
            </a:r>
            <a:endParaRPr sz="2000" b="1" dirty="0"/>
          </a:p>
        </p:txBody>
      </p:sp>
      <p:grpSp>
        <p:nvGrpSpPr>
          <p:cNvPr id="1384" name="Google Shape;1384;p38"/>
          <p:cNvGrpSpPr/>
          <p:nvPr/>
        </p:nvGrpSpPr>
        <p:grpSpPr>
          <a:xfrm>
            <a:off x="7184827" y="-1062861"/>
            <a:ext cx="2354490" cy="3204720"/>
            <a:chOff x="7184828" y="-1062861"/>
            <a:chExt cx="2354490" cy="3204720"/>
          </a:xfrm>
        </p:grpSpPr>
        <p:grpSp>
          <p:nvGrpSpPr>
            <p:cNvPr id="1385" name="Google Shape;1385;p38"/>
            <p:cNvGrpSpPr/>
            <p:nvPr/>
          </p:nvGrpSpPr>
          <p:grpSpPr>
            <a:xfrm rot="10800000">
              <a:off x="7518729" y="-1062861"/>
              <a:ext cx="2020589" cy="3204720"/>
              <a:chOff x="6213090" y="104489"/>
              <a:chExt cx="2020589" cy="3204720"/>
            </a:xfrm>
          </p:grpSpPr>
          <p:sp>
            <p:nvSpPr>
              <p:cNvPr id="1386" name="Google Shape;1386;p38"/>
              <p:cNvSpPr/>
              <p:nvPr/>
            </p:nvSpPr>
            <p:spPr>
              <a:xfrm>
                <a:off x="6388319" y="104489"/>
                <a:ext cx="51119" cy="76590"/>
              </a:xfrm>
              <a:custGeom>
                <a:avLst/>
                <a:gdLst/>
                <a:ahLst/>
                <a:cxnLst/>
                <a:rect l="l" t="t" r="r" b="b"/>
                <a:pathLst>
                  <a:path w="51119" h="76590" extrusionOk="0">
                    <a:moveTo>
                      <a:pt x="0" y="0"/>
                    </a:moveTo>
                    <a:cubicBezTo>
                      <a:pt x="3510" y="3780"/>
                      <a:pt x="7200" y="8010"/>
                      <a:pt x="11070" y="12690"/>
                    </a:cubicBezTo>
                    <a:cubicBezTo>
                      <a:pt x="17100" y="20250"/>
                      <a:pt x="22500" y="29520"/>
                      <a:pt x="29610" y="39870"/>
                    </a:cubicBezTo>
                    <a:cubicBezTo>
                      <a:pt x="36270" y="50400"/>
                      <a:pt x="42840" y="62820"/>
                      <a:pt x="51120" y="7659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7" name="Google Shape;1387;p38"/>
              <p:cNvSpPr/>
              <p:nvPr/>
            </p:nvSpPr>
            <p:spPr>
              <a:xfrm>
                <a:off x="6213090" y="104489"/>
                <a:ext cx="288539" cy="146340"/>
              </a:xfrm>
              <a:custGeom>
                <a:avLst/>
                <a:gdLst/>
                <a:ahLst/>
                <a:cxnLst/>
                <a:rect l="l" t="t" r="r" b="b"/>
                <a:pathLst>
                  <a:path w="288539" h="146340" extrusionOk="0">
                    <a:moveTo>
                      <a:pt x="0" y="0"/>
                    </a:moveTo>
                    <a:cubicBezTo>
                      <a:pt x="3240" y="7200"/>
                      <a:pt x="6660" y="13680"/>
                      <a:pt x="9900" y="19620"/>
                    </a:cubicBezTo>
                    <a:cubicBezTo>
                      <a:pt x="15480" y="30240"/>
                      <a:pt x="22140" y="38340"/>
                      <a:pt x="28710" y="44910"/>
                    </a:cubicBezTo>
                    <a:cubicBezTo>
                      <a:pt x="35190" y="51480"/>
                      <a:pt x="41580" y="56520"/>
                      <a:pt x="47970" y="60210"/>
                    </a:cubicBezTo>
                    <a:cubicBezTo>
                      <a:pt x="73980" y="74700"/>
                      <a:pt x="99360" y="68760"/>
                      <a:pt x="123840" y="63450"/>
                    </a:cubicBezTo>
                    <a:cubicBezTo>
                      <a:pt x="148140" y="58050"/>
                      <a:pt x="173070" y="52110"/>
                      <a:pt x="198270" y="61470"/>
                    </a:cubicBezTo>
                    <a:cubicBezTo>
                      <a:pt x="223920" y="70740"/>
                      <a:pt x="249210" y="94410"/>
                      <a:pt x="288540" y="14634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8" name="Google Shape;1388;p38"/>
              <p:cNvSpPr/>
              <p:nvPr/>
            </p:nvSpPr>
            <p:spPr>
              <a:xfrm>
                <a:off x="6234600" y="149129"/>
                <a:ext cx="338939" cy="163709"/>
              </a:xfrm>
              <a:custGeom>
                <a:avLst/>
                <a:gdLst/>
                <a:ahLst/>
                <a:cxnLst/>
                <a:rect l="l" t="t" r="r" b="b"/>
                <a:pathLst>
                  <a:path w="338939" h="163709" extrusionOk="0">
                    <a:moveTo>
                      <a:pt x="0" y="0"/>
                    </a:moveTo>
                    <a:cubicBezTo>
                      <a:pt x="6660" y="18270"/>
                      <a:pt x="13320" y="34380"/>
                      <a:pt x="21240" y="47340"/>
                    </a:cubicBezTo>
                    <a:cubicBezTo>
                      <a:pt x="28980" y="60480"/>
                      <a:pt x="35910" y="71910"/>
                      <a:pt x="44010" y="80460"/>
                    </a:cubicBezTo>
                    <a:cubicBezTo>
                      <a:pt x="59580" y="98010"/>
                      <a:pt x="73890" y="108360"/>
                      <a:pt x="88110" y="112860"/>
                    </a:cubicBezTo>
                    <a:cubicBezTo>
                      <a:pt x="116010" y="122400"/>
                      <a:pt x="139320" y="113130"/>
                      <a:pt x="163170" y="103590"/>
                    </a:cubicBezTo>
                    <a:cubicBezTo>
                      <a:pt x="186930" y="93960"/>
                      <a:pt x="210060" y="84870"/>
                      <a:pt x="236610" y="90630"/>
                    </a:cubicBezTo>
                    <a:cubicBezTo>
                      <a:pt x="243360" y="91980"/>
                      <a:pt x="250380" y="94230"/>
                      <a:pt x="257580" y="97740"/>
                    </a:cubicBezTo>
                    <a:cubicBezTo>
                      <a:pt x="264780" y="101250"/>
                      <a:pt x="272250" y="105930"/>
                      <a:pt x="280710" y="111600"/>
                    </a:cubicBezTo>
                    <a:cubicBezTo>
                      <a:pt x="297090" y="123300"/>
                      <a:pt x="315630" y="140220"/>
                      <a:pt x="338940" y="16371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9" name="Google Shape;1389;p38"/>
              <p:cNvSpPr/>
              <p:nvPr/>
            </p:nvSpPr>
            <p:spPr>
              <a:xfrm>
                <a:off x="6294180" y="251639"/>
                <a:ext cx="358559" cy="114389"/>
              </a:xfrm>
              <a:custGeom>
                <a:avLst/>
                <a:gdLst/>
                <a:ahLst/>
                <a:cxnLst/>
                <a:rect l="l" t="t" r="r" b="b"/>
                <a:pathLst>
                  <a:path w="358559" h="114389" extrusionOk="0">
                    <a:moveTo>
                      <a:pt x="0" y="0"/>
                    </a:moveTo>
                    <a:cubicBezTo>
                      <a:pt x="4410" y="8550"/>
                      <a:pt x="9450" y="15930"/>
                      <a:pt x="14130" y="22950"/>
                    </a:cubicBezTo>
                    <a:cubicBezTo>
                      <a:pt x="18900" y="29880"/>
                      <a:pt x="23580" y="36360"/>
                      <a:pt x="28170" y="42300"/>
                    </a:cubicBezTo>
                    <a:cubicBezTo>
                      <a:pt x="37350" y="54180"/>
                      <a:pt x="46890" y="63000"/>
                      <a:pt x="55530" y="70740"/>
                    </a:cubicBezTo>
                    <a:cubicBezTo>
                      <a:pt x="59850" y="74520"/>
                      <a:pt x="64080" y="77850"/>
                      <a:pt x="68220" y="80820"/>
                    </a:cubicBezTo>
                    <a:cubicBezTo>
                      <a:pt x="72450" y="83520"/>
                      <a:pt x="76590" y="85950"/>
                      <a:pt x="80640" y="87930"/>
                    </a:cubicBezTo>
                    <a:cubicBezTo>
                      <a:pt x="88650" y="91890"/>
                      <a:pt x="96210" y="94500"/>
                      <a:pt x="103320" y="95940"/>
                    </a:cubicBezTo>
                    <a:cubicBezTo>
                      <a:pt x="117450" y="99000"/>
                      <a:pt x="130410" y="96840"/>
                      <a:pt x="142290" y="92700"/>
                    </a:cubicBezTo>
                    <a:cubicBezTo>
                      <a:pt x="154260" y="88560"/>
                      <a:pt x="165330" y="82350"/>
                      <a:pt x="176310" y="76140"/>
                    </a:cubicBezTo>
                    <a:cubicBezTo>
                      <a:pt x="187290" y="69930"/>
                      <a:pt x="198270" y="63720"/>
                      <a:pt x="209880" y="59490"/>
                    </a:cubicBezTo>
                    <a:cubicBezTo>
                      <a:pt x="221490" y="55170"/>
                      <a:pt x="234000" y="52560"/>
                      <a:pt x="247680" y="53730"/>
                    </a:cubicBezTo>
                    <a:cubicBezTo>
                      <a:pt x="254520" y="54270"/>
                      <a:pt x="261630" y="55890"/>
                      <a:pt x="269280" y="58500"/>
                    </a:cubicBezTo>
                    <a:cubicBezTo>
                      <a:pt x="277110" y="60930"/>
                      <a:pt x="285390" y="64440"/>
                      <a:pt x="294210" y="69390"/>
                    </a:cubicBezTo>
                    <a:cubicBezTo>
                      <a:pt x="302940" y="74520"/>
                      <a:pt x="312840" y="80280"/>
                      <a:pt x="323370" y="87750"/>
                    </a:cubicBezTo>
                    <a:cubicBezTo>
                      <a:pt x="333810" y="95490"/>
                      <a:pt x="345600" y="104040"/>
                      <a:pt x="358560" y="11439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0" name="Google Shape;1390;p38"/>
              <p:cNvSpPr/>
              <p:nvPr/>
            </p:nvSpPr>
            <p:spPr>
              <a:xfrm>
                <a:off x="6368069" y="341459"/>
                <a:ext cx="370980" cy="80195"/>
              </a:xfrm>
              <a:custGeom>
                <a:avLst/>
                <a:gdLst/>
                <a:ahLst/>
                <a:cxnLst/>
                <a:rect l="l" t="t" r="r" b="b"/>
                <a:pathLst>
                  <a:path w="370980" h="80195" extrusionOk="0">
                    <a:moveTo>
                      <a:pt x="0" y="0"/>
                    </a:moveTo>
                    <a:cubicBezTo>
                      <a:pt x="22950" y="29790"/>
                      <a:pt x="44820" y="48960"/>
                      <a:pt x="63720" y="61650"/>
                    </a:cubicBezTo>
                    <a:cubicBezTo>
                      <a:pt x="83250" y="73530"/>
                      <a:pt x="99360" y="79470"/>
                      <a:pt x="114030" y="80100"/>
                    </a:cubicBezTo>
                    <a:cubicBezTo>
                      <a:pt x="143190" y="81540"/>
                      <a:pt x="163530" y="66510"/>
                      <a:pt x="183870" y="51660"/>
                    </a:cubicBezTo>
                    <a:cubicBezTo>
                      <a:pt x="204390" y="36450"/>
                      <a:pt x="224820" y="21420"/>
                      <a:pt x="252180" y="20970"/>
                    </a:cubicBezTo>
                    <a:cubicBezTo>
                      <a:pt x="266130" y="20340"/>
                      <a:pt x="281610" y="23220"/>
                      <a:pt x="300510" y="31140"/>
                    </a:cubicBezTo>
                    <a:cubicBezTo>
                      <a:pt x="310230" y="34920"/>
                      <a:pt x="320760" y="40050"/>
                      <a:pt x="332190" y="46710"/>
                    </a:cubicBezTo>
                    <a:cubicBezTo>
                      <a:pt x="344070" y="52920"/>
                      <a:pt x="356670" y="60930"/>
                      <a:pt x="370980" y="7038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1" name="Google Shape;1391;p38"/>
              <p:cNvSpPr/>
              <p:nvPr/>
            </p:nvSpPr>
            <p:spPr>
              <a:xfrm>
                <a:off x="6452399" y="410147"/>
                <a:ext cx="377910" cy="74599"/>
              </a:xfrm>
              <a:custGeom>
                <a:avLst/>
                <a:gdLst/>
                <a:ahLst/>
                <a:cxnLst/>
                <a:rect l="l" t="t" r="r" b="b"/>
                <a:pathLst>
                  <a:path w="377910" h="74599" extrusionOk="0">
                    <a:moveTo>
                      <a:pt x="0" y="9252"/>
                    </a:moveTo>
                    <a:cubicBezTo>
                      <a:pt x="12870" y="22842"/>
                      <a:pt x="25740" y="33012"/>
                      <a:pt x="37350" y="41832"/>
                    </a:cubicBezTo>
                    <a:cubicBezTo>
                      <a:pt x="48960" y="50832"/>
                      <a:pt x="60120" y="57132"/>
                      <a:pt x="70290" y="62082"/>
                    </a:cubicBezTo>
                    <a:cubicBezTo>
                      <a:pt x="80550" y="66942"/>
                      <a:pt x="89640" y="70632"/>
                      <a:pt x="98370" y="72432"/>
                    </a:cubicBezTo>
                    <a:cubicBezTo>
                      <a:pt x="107100" y="74232"/>
                      <a:pt x="114930" y="74862"/>
                      <a:pt x="122220" y="74502"/>
                    </a:cubicBezTo>
                    <a:cubicBezTo>
                      <a:pt x="151020" y="73152"/>
                      <a:pt x="169560" y="55242"/>
                      <a:pt x="188280" y="38052"/>
                    </a:cubicBezTo>
                    <a:cubicBezTo>
                      <a:pt x="207000" y="20592"/>
                      <a:pt x="225270" y="4302"/>
                      <a:pt x="253260" y="612"/>
                    </a:cubicBezTo>
                    <a:cubicBezTo>
                      <a:pt x="267210" y="-1098"/>
                      <a:pt x="283230" y="702"/>
                      <a:pt x="303480" y="6912"/>
                    </a:cubicBezTo>
                    <a:cubicBezTo>
                      <a:pt x="313470" y="10152"/>
                      <a:pt x="324450" y="14562"/>
                      <a:pt x="336870" y="20142"/>
                    </a:cubicBezTo>
                    <a:cubicBezTo>
                      <a:pt x="349110" y="25902"/>
                      <a:pt x="362700" y="33012"/>
                      <a:pt x="377910" y="4138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2" name="Google Shape;1392;p38"/>
              <p:cNvSpPr/>
              <p:nvPr/>
            </p:nvSpPr>
            <p:spPr>
              <a:xfrm>
                <a:off x="6544739" y="451086"/>
                <a:ext cx="380340" cy="86621"/>
              </a:xfrm>
              <a:custGeom>
                <a:avLst/>
                <a:gdLst/>
                <a:ahLst/>
                <a:cxnLst/>
                <a:rect l="l" t="t" r="r" b="b"/>
                <a:pathLst>
                  <a:path w="380340" h="86621" extrusionOk="0">
                    <a:moveTo>
                      <a:pt x="0" y="35093"/>
                    </a:moveTo>
                    <a:cubicBezTo>
                      <a:pt x="58950" y="81083"/>
                      <a:pt x="99000" y="89543"/>
                      <a:pt x="126990" y="85853"/>
                    </a:cubicBezTo>
                    <a:cubicBezTo>
                      <a:pt x="155250" y="81173"/>
                      <a:pt x="172260" y="62273"/>
                      <a:pt x="189450" y="43733"/>
                    </a:cubicBezTo>
                    <a:cubicBezTo>
                      <a:pt x="206550" y="25283"/>
                      <a:pt x="224100" y="6563"/>
                      <a:pt x="251730" y="1523"/>
                    </a:cubicBezTo>
                    <a:cubicBezTo>
                      <a:pt x="279630" y="-3787"/>
                      <a:pt x="317340" y="4133"/>
                      <a:pt x="380340" y="35633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3" name="Google Shape;1393;p38"/>
              <p:cNvSpPr/>
              <p:nvPr/>
            </p:nvSpPr>
            <p:spPr>
              <a:xfrm>
                <a:off x="6642840" y="486948"/>
                <a:ext cx="379619" cy="95938"/>
              </a:xfrm>
              <a:custGeom>
                <a:avLst/>
                <a:gdLst/>
                <a:ahLst/>
                <a:cxnLst/>
                <a:rect l="l" t="t" r="r" b="b"/>
                <a:pathLst>
                  <a:path w="379619" h="95938" extrusionOk="0">
                    <a:moveTo>
                      <a:pt x="0" y="54311"/>
                    </a:moveTo>
                    <a:cubicBezTo>
                      <a:pt x="7560" y="59171"/>
                      <a:pt x="14850" y="63671"/>
                      <a:pt x="21780" y="67721"/>
                    </a:cubicBezTo>
                    <a:cubicBezTo>
                      <a:pt x="28800" y="71501"/>
                      <a:pt x="35550" y="74921"/>
                      <a:pt x="41940" y="77891"/>
                    </a:cubicBezTo>
                    <a:cubicBezTo>
                      <a:pt x="54720" y="83921"/>
                      <a:pt x="66330" y="88331"/>
                      <a:pt x="76950" y="91031"/>
                    </a:cubicBezTo>
                    <a:cubicBezTo>
                      <a:pt x="98100" y="96791"/>
                      <a:pt x="114750" y="97151"/>
                      <a:pt x="128610" y="93821"/>
                    </a:cubicBezTo>
                    <a:cubicBezTo>
                      <a:pt x="156150" y="87431"/>
                      <a:pt x="171900" y="67541"/>
                      <a:pt x="188010" y="47831"/>
                    </a:cubicBezTo>
                    <a:cubicBezTo>
                      <a:pt x="204120" y="28121"/>
                      <a:pt x="220320" y="8951"/>
                      <a:pt x="248040" y="2381"/>
                    </a:cubicBezTo>
                    <a:cubicBezTo>
                      <a:pt x="275940" y="-4189"/>
                      <a:pt x="314820" y="1931"/>
                      <a:pt x="379620" y="3217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4" name="Google Shape;1394;p38"/>
              <p:cNvSpPr/>
              <p:nvPr/>
            </p:nvSpPr>
            <p:spPr>
              <a:xfrm>
                <a:off x="6743100" y="519578"/>
                <a:ext cx="378809" cy="102160"/>
              </a:xfrm>
              <a:custGeom>
                <a:avLst/>
                <a:gdLst/>
                <a:ahLst/>
                <a:cxnLst/>
                <a:rect l="l" t="t" r="r" b="b"/>
                <a:pathLst>
                  <a:path w="378809" h="102160" extrusionOk="0">
                    <a:moveTo>
                      <a:pt x="0" y="67851"/>
                    </a:moveTo>
                    <a:cubicBezTo>
                      <a:pt x="62550" y="102231"/>
                      <a:pt x="102240" y="106551"/>
                      <a:pt x="129060" y="98991"/>
                    </a:cubicBezTo>
                    <a:cubicBezTo>
                      <a:pt x="156060" y="91251"/>
                      <a:pt x="171000" y="70551"/>
                      <a:pt x="186300" y="50391"/>
                    </a:cubicBezTo>
                    <a:cubicBezTo>
                      <a:pt x="201600" y="30231"/>
                      <a:pt x="217170" y="10251"/>
                      <a:pt x="244980" y="2961"/>
                    </a:cubicBezTo>
                    <a:cubicBezTo>
                      <a:pt x="272790" y="-4329"/>
                      <a:pt x="312840" y="711"/>
                      <a:pt x="378810" y="3086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5" name="Google Shape;1395;p38"/>
              <p:cNvSpPr/>
              <p:nvPr/>
            </p:nvSpPr>
            <p:spPr>
              <a:xfrm>
                <a:off x="6844529" y="550930"/>
                <a:ext cx="378180" cy="105397"/>
              </a:xfrm>
              <a:custGeom>
                <a:avLst/>
                <a:gdLst/>
                <a:ahLst/>
                <a:cxnLst/>
                <a:rect l="l" t="t" r="r" b="b"/>
                <a:pathLst>
                  <a:path w="378180" h="105397" extrusionOk="0">
                    <a:moveTo>
                      <a:pt x="0" y="75739"/>
                    </a:moveTo>
                    <a:cubicBezTo>
                      <a:pt x="63180" y="106519"/>
                      <a:pt x="102060" y="109849"/>
                      <a:pt x="128520" y="101389"/>
                    </a:cubicBezTo>
                    <a:cubicBezTo>
                      <a:pt x="155070" y="92749"/>
                      <a:pt x="169470" y="71959"/>
                      <a:pt x="184410" y="51439"/>
                    </a:cubicBezTo>
                    <a:cubicBezTo>
                      <a:pt x="199260" y="30919"/>
                      <a:pt x="214560" y="10669"/>
                      <a:pt x="242550" y="3109"/>
                    </a:cubicBezTo>
                    <a:cubicBezTo>
                      <a:pt x="270630" y="-4361"/>
                      <a:pt x="311400" y="319"/>
                      <a:pt x="378180" y="31639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6" name="Google Shape;1396;p38"/>
              <p:cNvSpPr/>
              <p:nvPr/>
            </p:nvSpPr>
            <p:spPr>
              <a:xfrm>
                <a:off x="6945960" y="582811"/>
                <a:ext cx="378269" cy="105493"/>
              </a:xfrm>
              <a:custGeom>
                <a:avLst/>
                <a:gdLst/>
                <a:ahLst/>
                <a:cxnLst/>
                <a:rect l="l" t="t" r="r" b="b"/>
                <a:pathLst>
                  <a:path w="378269" h="105493" extrusionOk="0">
                    <a:moveTo>
                      <a:pt x="0" y="78418"/>
                    </a:moveTo>
                    <a:cubicBezTo>
                      <a:pt x="63090" y="106948"/>
                      <a:pt x="101160" y="109918"/>
                      <a:pt x="127440" y="101098"/>
                    </a:cubicBezTo>
                    <a:cubicBezTo>
                      <a:pt x="153720" y="92278"/>
                      <a:pt x="168030" y="71398"/>
                      <a:pt x="182880" y="50878"/>
                    </a:cubicBezTo>
                    <a:cubicBezTo>
                      <a:pt x="197820" y="30358"/>
                      <a:pt x="213120" y="10108"/>
                      <a:pt x="241470" y="2818"/>
                    </a:cubicBezTo>
                    <a:cubicBezTo>
                      <a:pt x="269730" y="-4382"/>
                      <a:pt x="311310" y="838"/>
                      <a:pt x="378270" y="3467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7" name="Google Shape;1397;p38"/>
              <p:cNvSpPr/>
              <p:nvPr/>
            </p:nvSpPr>
            <p:spPr>
              <a:xfrm>
                <a:off x="7046670" y="617330"/>
                <a:ext cx="378899" cy="102320"/>
              </a:xfrm>
              <a:custGeom>
                <a:avLst/>
                <a:gdLst/>
                <a:ahLst/>
                <a:cxnLst/>
                <a:rect l="l" t="t" r="r" b="b"/>
                <a:pathLst>
                  <a:path w="378899" h="102320" extrusionOk="0">
                    <a:moveTo>
                      <a:pt x="0" y="75940"/>
                    </a:moveTo>
                    <a:cubicBezTo>
                      <a:pt x="62370" y="103480"/>
                      <a:pt x="99630" y="106720"/>
                      <a:pt x="125820" y="98080"/>
                    </a:cubicBezTo>
                    <a:cubicBezTo>
                      <a:pt x="151830" y="89530"/>
                      <a:pt x="166590" y="68920"/>
                      <a:pt x="181800" y="48670"/>
                    </a:cubicBezTo>
                    <a:cubicBezTo>
                      <a:pt x="197100" y="28420"/>
                      <a:pt x="212850" y="8620"/>
                      <a:pt x="241650" y="2050"/>
                    </a:cubicBezTo>
                    <a:cubicBezTo>
                      <a:pt x="270360" y="-4160"/>
                      <a:pt x="313110" y="2410"/>
                      <a:pt x="378900" y="4030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8" name="Google Shape;1398;p38"/>
              <p:cNvSpPr/>
              <p:nvPr/>
            </p:nvSpPr>
            <p:spPr>
              <a:xfrm>
                <a:off x="7145850" y="656471"/>
                <a:ext cx="332729" cy="95722"/>
              </a:xfrm>
              <a:custGeom>
                <a:avLst/>
                <a:gdLst/>
                <a:ahLst/>
                <a:cxnLst/>
                <a:rect l="l" t="t" r="r" b="b"/>
                <a:pathLst>
                  <a:path w="332729" h="95722" extrusionOk="0">
                    <a:moveTo>
                      <a:pt x="0" y="68119"/>
                    </a:moveTo>
                    <a:cubicBezTo>
                      <a:pt x="61020" y="96019"/>
                      <a:pt x="97740" y="99979"/>
                      <a:pt x="123660" y="92239"/>
                    </a:cubicBezTo>
                    <a:cubicBezTo>
                      <a:pt x="149670" y="84319"/>
                      <a:pt x="165150" y="64339"/>
                      <a:pt x="181260" y="44809"/>
                    </a:cubicBezTo>
                    <a:cubicBezTo>
                      <a:pt x="197370" y="25369"/>
                      <a:pt x="214110" y="5929"/>
                      <a:pt x="243450" y="1069"/>
                    </a:cubicBezTo>
                    <a:cubicBezTo>
                      <a:pt x="258120" y="-1091"/>
                      <a:pt x="276120" y="-371"/>
                      <a:pt x="298440" y="6919"/>
                    </a:cubicBezTo>
                    <a:cubicBezTo>
                      <a:pt x="308880" y="10159"/>
                      <a:pt x="320310" y="14659"/>
                      <a:pt x="332730" y="20779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9" name="Google Shape;1399;p38"/>
              <p:cNvSpPr/>
              <p:nvPr/>
            </p:nvSpPr>
            <p:spPr>
              <a:xfrm>
                <a:off x="7243140" y="702990"/>
                <a:ext cx="238049" cy="85092"/>
              </a:xfrm>
              <a:custGeom>
                <a:avLst/>
                <a:gdLst/>
                <a:ahLst/>
                <a:cxnLst/>
                <a:rect l="l" t="t" r="r" b="b"/>
                <a:pathLst>
                  <a:path w="238049" h="85092" extrusionOk="0">
                    <a:moveTo>
                      <a:pt x="0" y="54090"/>
                    </a:moveTo>
                    <a:cubicBezTo>
                      <a:pt x="59040" y="83070"/>
                      <a:pt x="94230" y="89370"/>
                      <a:pt x="120690" y="82620"/>
                    </a:cubicBezTo>
                    <a:cubicBezTo>
                      <a:pt x="146970" y="76050"/>
                      <a:pt x="163440" y="57240"/>
                      <a:pt x="180720" y="38520"/>
                    </a:cubicBezTo>
                    <a:cubicBezTo>
                      <a:pt x="196470" y="21510"/>
                      <a:pt x="212670" y="4950"/>
                      <a:pt x="238050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0" name="Google Shape;1400;p38"/>
              <p:cNvSpPr/>
              <p:nvPr/>
            </p:nvSpPr>
            <p:spPr>
              <a:xfrm>
                <a:off x="7337189" y="792809"/>
                <a:ext cx="154710" cy="36447"/>
              </a:xfrm>
              <a:custGeom>
                <a:avLst/>
                <a:gdLst/>
                <a:ahLst/>
                <a:cxnLst/>
                <a:rect l="l" t="t" r="r" b="b"/>
                <a:pathLst>
                  <a:path w="154710" h="36447" extrusionOk="0">
                    <a:moveTo>
                      <a:pt x="0" y="0"/>
                    </a:moveTo>
                    <a:cubicBezTo>
                      <a:pt x="56700" y="31770"/>
                      <a:pt x="90990" y="39960"/>
                      <a:pt x="117540" y="35190"/>
                    </a:cubicBezTo>
                    <a:cubicBezTo>
                      <a:pt x="131940" y="32670"/>
                      <a:pt x="143820" y="26190"/>
                      <a:pt x="154710" y="1800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1" name="Google Shape;1401;p38"/>
              <p:cNvSpPr/>
              <p:nvPr/>
            </p:nvSpPr>
            <p:spPr>
              <a:xfrm>
                <a:off x="7427909" y="833399"/>
                <a:ext cx="70020" cy="36990"/>
              </a:xfrm>
              <a:custGeom>
                <a:avLst/>
                <a:gdLst/>
                <a:ahLst/>
                <a:cxnLst/>
                <a:rect l="l" t="t" r="r" b="b"/>
                <a:pathLst>
                  <a:path w="70020" h="36990" extrusionOk="0">
                    <a:moveTo>
                      <a:pt x="0" y="0"/>
                    </a:moveTo>
                    <a:cubicBezTo>
                      <a:pt x="26910" y="17550"/>
                      <a:pt x="48510" y="28980"/>
                      <a:pt x="66600" y="35820"/>
                    </a:cubicBezTo>
                    <a:cubicBezTo>
                      <a:pt x="67770" y="36270"/>
                      <a:pt x="68850" y="36630"/>
                      <a:pt x="70020" y="3699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2" name="Google Shape;1402;p38"/>
              <p:cNvSpPr/>
              <p:nvPr/>
            </p:nvSpPr>
            <p:spPr>
              <a:xfrm>
                <a:off x="7934250" y="1806839"/>
                <a:ext cx="19170" cy="62550"/>
              </a:xfrm>
              <a:custGeom>
                <a:avLst/>
                <a:gdLst/>
                <a:ahLst/>
                <a:cxnLst/>
                <a:rect l="l" t="t" r="r" b="b"/>
                <a:pathLst>
                  <a:path w="19170" h="62550" extrusionOk="0">
                    <a:moveTo>
                      <a:pt x="19170" y="0"/>
                    </a:moveTo>
                    <a:cubicBezTo>
                      <a:pt x="15480" y="18090"/>
                      <a:pt x="9270" y="38790"/>
                      <a:pt x="0" y="6255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3" name="Google Shape;1403;p38"/>
              <p:cNvSpPr/>
              <p:nvPr/>
            </p:nvSpPr>
            <p:spPr>
              <a:xfrm>
                <a:off x="7813143" y="1620450"/>
                <a:ext cx="120332" cy="351359"/>
              </a:xfrm>
              <a:custGeom>
                <a:avLst/>
                <a:gdLst/>
                <a:ahLst/>
                <a:cxnLst/>
                <a:rect l="l" t="t" r="r" b="b"/>
                <a:pathLst>
                  <a:path w="120332" h="351359" extrusionOk="0">
                    <a:moveTo>
                      <a:pt x="9236" y="0"/>
                    </a:moveTo>
                    <a:cubicBezTo>
                      <a:pt x="-3454" y="53190"/>
                      <a:pt x="-2373" y="85680"/>
                      <a:pt x="8246" y="108360"/>
                    </a:cubicBezTo>
                    <a:cubicBezTo>
                      <a:pt x="19946" y="133110"/>
                      <a:pt x="41456" y="145620"/>
                      <a:pt x="63236" y="158760"/>
                    </a:cubicBezTo>
                    <a:cubicBezTo>
                      <a:pt x="84836" y="171900"/>
                      <a:pt x="106436" y="185760"/>
                      <a:pt x="115616" y="213750"/>
                    </a:cubicBezTo>
                    <a:cubicBezTo>
                      <a:pt x="120206" y="227700"/>
                      <a:pt x="121826" y="245250"/>
                      <a:pt x="118766" y="267840"/>
                    </a:cubicBezTo>
                    <a:cubicBezTo>
                      <a:pt x="115616" y="290340"/>
                      <a:pt x="107877" y="318150"/>
                      <a:pt x="94106" y="35136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4" name="Google Shape;1404;p38"/>
              <p:cNvSpPr/>
              <p:nvPr/>
            </p:nvSpPr>
            <p:spPr>
              <a:xfrm>
                <a:off x="7791633" y="1703880"/>
                <a:ext cx="114782" cy="368369"/>
              </a:xfrm>
              <a:custGeom>
                <a:avLst/>
                <a:gdLst/>
                <a:ahLst/>
                <a:cxnLst/>
                <a:rect l="l" t="t" r="r" b="b"/>
                <a:pathLst>
                  <a:path w="114782" h="368369" extrusionOk="0">
                    <a:moveTo>
                      <a:pt x="17606" y="0"/>
                    </a:moveTo>
                    <a:cubicBezTo>
                      <a:pt x="-2824" y="62280"/>
                      <a:pt x="-3994" y="99270"/>
                      <a:pt x="6536" y="124650"/>
                    </a:cubicBezTo>
                    <a:cubicBezTo>
                      <a:pt x="17066" y="149940"/>
                      <a:pt x="38486" y="163260"/>
                      <a:pt x="59726" y="177120"/>
                    </a:cubicBezTo>
                    <a:cubicBezTo>
                      <a:pt x="80966" y="190890"/>
                      <a:pt x="101846" y="205380"/>
                      <a:pt x="110576" y="233370"/>
                    </a:cubicBezTo>
                    <a:cubicBezTo>
                      <a:pt x="119306" y="261090"/>
                      <a:pt x="115526" y="302130"/>
                      <a:pt x="88976" y="36837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5" name="Google Shape;1405;p38"/>
              <p:cNvSpPr/>
              <p:nvPr/>
            </p:nvSpPr>
            <p:spPr>
              <a:xfrm>
                <a:off x="7766381" y="1802880"/>
                <a:ext cx="113501" cy="368909"/>
              </a:xfrm>
              <a:custGeom>
                <a:avLst/>
                <a:gdLst/>
                <a:ahLst/>
                <a:cxnLst/>
                <a:rect l="l" t="t" r="r" b="b"/>
                <a:pathLst>
                  <a:path w="113501" h="368909" extrusionOk="0">
                    <a:moveTo>
                      <a:pt x="20898" y="0"/>
                    </a:moveTo>
                    <a:cubicBezTo>
                      <a:pt x="9288" y="31140"/>
                      <a:pt x="2988" y="55980"/>
                      <a:pt x="828" y="76410"/>
                    </a:cubicBezTo>
                    <a:cubicBezTo>
                      <a:pt x="-1242" y="96660"/>
                      <a:pt x="648" y="112950"/>
                      <a:pt x="5598" y="125820"/>
                    </a:cubicBezTo>
                    <a:cubicBezTo>
                      <a:pt x="15408" y="151650"/>
                      <a:pt x="36918" y="165240"/>
                      <a:pt x="58068" y="179280"/>
                    </a:cubicBezTo>
                    <a:cubicBezTo>
                      <a:pt x="79219" y="193230"/>
                      <a:pt x="100098" y="207630"/>
                      <a:pt x="108918" y="235170"/>
                    </a:cubicBezTo>
                    <a:cubicBezTo>
                      <a:pt x="118009" y="262620"/>
                      <a:pt x="114498" y="302940"/>
                      <a:pt x="90018" y="36891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6" name="Google Shape;1406;p38"/>
              <p:cNvSpPr/>
              <p:nvPr/>
            </p:nvSpPr>
            <p:spPr>
              <a:xfrm>
                <a:off x="7739089" y="1902329"/>
                <a:ext cx="116356" cy="368370"/>
              </a:xfrm>
              <a:custGeom>
                <a:avLst/>
                <a:gdLst/>
                <a:ahLst/>
                <a:cxnLst/>
                <a:rect l="l" t="t" r="r" b="b"/>
                <a:pathLst>
                  <a:path w="116356" h="368370" extrusionOk="0">
                    <a:moveTo>
                      <a:pt x="22541" y="0"/>
                    </a:moveTo>
                    <a:cubicBezTo>
                      <a:pt x="-2569" y="63270"/>
                      <a:pt x="-4369" y="102150"/>
                      <a:pt x="5801" y="128160"/>
                    </a:cubicBezTo>
                    <a:cubicBezTo>
                      <a:pt x="15881" y="154170"/>
                      <a:pt x="37390" y="167400"/>
                      <a:pt x="58810" y="181080"/>
                    </a:cubicBezTo>
                    <a:cubicBezTo>
                      <a:pt x="80231" y="194670"/>
                      <a:pt x="101381" y="208710"/>
                      <a:pt x="110831" y="235710"/>
                    </a:cubicBezTo>
                    <a:cubicBezTo>
                      <a:pt x="120640" y="262800"/>
                      <a:pt x="118211" y="302400"/>
                      <a:pt x="96881" y="36837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7" name="Google Shape;1407;p38"/>
              <p:cNvSpPr/>
              <p:nvPr/>
            </p:nvSpPr>
            <p:spPr>
              <a:xfrm>
                <a:off x="7712848" y="2003940"/>
                <a:ext cx="122479" cy="365219"/>
              </a:xfrm>
              <a:custGeom>
                <a:avLst/>
                <a:gdLst/>
                <a:ahLst/>
                <a:cxnLst/>
                <a:rect l="l" t="t" r="r" b="b"/>
                <a:pathLst>
                  <a:path w="122479" h="365219" extrusionOk="0">
                    <a:moveTo>
                      <a:pt x="21511" y="0"/>
                    </a:moveTo>
                    <a:cubicBezTo>
                      <a:pt x="9091" y="32220"/>
                      <a:pt x="2611" y="58140"/>
                      <a:pt x="721" y="79380"/>
                    </a:cubicBezTo>
                    <a:cubicBezTo>
                      <a:pt x="-1349" y="100530"/>
                      <a:pt x="1171" y="116820"/>
                      <a:pt x="6571" y="129870"/>
                    </a:cubicBezTo>
                    <a:cubicBezTo>
                      <a:pt x="17371" y="155880"/>
                      <a:pt x="39331" y="168390"/>
                      <a:pt x="61111" y="181350"/>
                    </a:cubicBezTo>
                    <a:cubicBezTo>
                      <a:pt x="82981" y="194220"/>
                      <a:pt x="104671" y="207450"/>
                      <a:pt x="115201" y="233820"/>
                    </a:cubicBezTo>
                    <a:cubicBezTo>
                      <a:pt x="126001" y="260280"/>
                      <a:pt x="125551" y="299070"/>
                      <a:pt x="108631" y="36522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8" name="Google Shape;1408;p38"/>
              <p:cNvSpPr/>
              <p:nvPr/>
            </p:nvSpPr>
            <p:spPr>
              <a:xfrm>
                <a:off x="7689369" y="2107259"/>
                <a:ext cx="132588" cy="359189"/>
              </a:xfrm>
              <a:custGeom>
                <a:avLst/>
                <a:gdLst/>
                <a:ahLst/>
                <a:cxnLst/>
                <a:rect l="l" t="t" r="r" b="b"/>
                <a:pathLst>
                  <a:path w="132588" h="359189" extrusionOk="0">
                    <a:moveTo>
                      <a:pt x="18891" y="0"/>
                    </a:moveTo>
                    <a:cubicBezTo>
                      <a:pt x="7371" y="33030"/>
                      <a:pt x="1251" y="59400"/>
                      <a:pt x="261" y="81090"/>
                    </a:cubicBezTo>
                    <a:cubicBezTo>
                      <a:pt x="-909" y="102690"/>
                      <a:pt x="1881" y="118890"/>
                      <a:pt x="8091" y="131850"/>
                    </a:cubicBezTo>
                    <a:cubicBezTo>
                      <a:pt x="20061" y="157590"/>
                      <a:pt x="42651" y="169020"/>
                      <a:pt x="64971" y="180810"/>
                    </a:cubicBezTo>
                    <a:cubicBezTo>
                      <a:pt x="87291" y="192510"/>
                      <a:pt x="109971" y="204570"/>
                      <a:pt x="122031" y="229860"/>
                    </a:cubicBezTo>
                    <a:cubicBezTo>
                      <a:pt x="127881" y="242550"/>
                      <a:pt x="131931" y="258480"/>
                      <a:pt x="132561" y="279360"/>
                    </a:cubicBezTo>
                    <a:cubicBezTo>
                      <a:pt x="132741" y="289800"/>
                      <a:pt x="132021" y="301590"/>
                      <a:pt x="131121" y="314730"/>
                    </a:cubicBezTo>
                    <a:cubicBezTo>
                      <a:pt x="130581" y="321300"/>
                      <a:pt x="129771" y="328320"/>
                      <a:pt x="128691" y="335700"/>
                    </a:cubicBezTo>
                    <a:cubicBezTo>
                      <a:pt x="127611" y="343080"/>
                      <a:pt x="126171" y="351000"/>
                      <a:pt x="125181" y="35919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9" name="Google Shape;1409;p38"/>
              <p:cNvSpPr/>
              <p:nvPr/>
            </p:nvSpPr>
            <p:spPr>
              <a:xfrm>
                <a:off x="7670413" y="2212740"/>
                <a:ext cx="148581" cy="349379"/>
              </a:xfrm>
              <a:custGeom>
                <a:avLst/>
                <a:gdLst/>
                <a:ahLst/>
                <a:cxnLst/>
                <a:rect l="l" t="t" r="r" b="b"/>
                <a:pathLst>
                  <a:path w="148581" h="349379" extrusionOk="0">
                    <a:moveTo>
                      <a:pt x="14896" y="0"/>
                    </a:moveTo>
                    <a:cubicBezTo>
                      <a:pt x="-5984" y="67770"/>
                      <a:pt x="-2564" y="108900"/>
                      <a:pt x="10756" y="133830"/>
                    </a:cubicBezTo>
                    <a:cubicBezTo>
                      <a:pt x="24526" y="159120"/>
                      <a:pt x="47836" y="168930"/>
                      <a:pt x="70966" y="179010"/>
                    </a:cubicBezTo>
                    <a:cubicBezTo>
                      <a:pt x="93916" y="189000"/>
                      <a:pt x="117496" y="199350"/>
                      <a:pt x="131716" y="223200"/>
                    </a:cubicBezTo>
                    <a:cubicBezTo>
                      <a:pt x="135316" y="229140"/>
                      <a:pt x="138286" y="235980"/>
                      <a:pt x="140536" y="243900"/>
                    </a:cubicBezTo>
                    <a:cubicBezTo>
                      <a:pt x="143236" y="251730"/>
                      <a:pt x="145306" y="260640"/>
                      <a:pt x="146566" y="270810"/>
                    </a:cubicBezTo>
                    <a:cubicBezTo>
                      <a:pt x="148636" y="291330"/>
                      <a:pt x="149446" y="316530"/>
                      <a:pt x="147376" y="34938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0" name="Google Shape;1410;p38"/>
              <p:cNvSpPr/>
              <p:nvPr/>
            </p:nvSpPr>
            <p:spPr>
              <a:xfrm>
                <a:off x="7657634" y="2320829"/>
                <a:ext cx="174825" cy="333900"/>
              </a:xfrm>
              <a:custGeom>
                <a:avLst/>
                <a:gdLst/>
                <a:ahLst/>
                <a:cxnLst/>
                <a:rect l="l" t="t" r="r" b="b"/>
                <a:pathLst>
                  <a:path w="174825" h="333900" extrusionOk="0">
                    <a:moveTo>
                      <a:pt x="9765" y="0"/>
                    </a:moveTo>
                    <a:cubicBezTo>
                      <a:pt x="-7155" y="70020"/>
                      <a:pt x="45" y="111690"/>
                      <a:pt x="15165" y="135630"/>
                    </a:cubicBezTo>
                    <a:cubicBezTo>
                      <a:pt x="31275" y="159930"/>
                      <a:pt x="55395" y="167580"/>
                      <a:pt x="79426" y="175320"/>
                    </a:cubicBezTo>
                    <a:cubicBezTo>
                      <a:pt x="103185" y="183060"/>
                      <a:pt x="127485" y="190980"/>
                      <a:pt x="144315" y="212850"/>
                    </a:cubicBezTo>
                    <a:cubicBezTo>
                      <a:pt x="148455" y="218340"/>
                      <a:pt x="152145" y="224640"/>
                      <a:pt x="155295" y="232110"/>
                    </a:cubicBezTo>
                    <a:cubicBezTo>
                      <a:pt x="158625" y="239490"/>
                      <a:pt x="161955" y="247860"/>
                      <a:pt x="164295" y="257580"/>
                    </a:cubicBezTo>
                    <a:cubicBezTo>
                      <a:pt x="168615" y="277290"/>
                      <a:pt x="172665" y="301590"/>
                      <a:pt x="174825" y="33390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1" name="Google Shape;1411;p38"/>
              <p:cNvSpPr/>
              <p:nvPr/>
            </p:nvSpPr>
            <p:spPr>
              <a:xfrm>
                <a:off x="7653000" y="2431619"/>
                <a:ext cx="207000" cy="311490"/>
              </a:xfrm>
              <a:custGeom>
                <a:avLst/>
                <a:gdLst/>
                <a:ahLst/>
                <a:cxnLst/>
                <a:rect l="l" t="t" r="r" b="b"/>
                <a:pathLst>
                  <a:path w="207000" h="311490" extrusionOk="0">
                    <a:moveTo>
                      <a:pt x="4230" y="0"/>
                    </a:moveTo>
                    <a:cubicBezTo>
                      <a:pt x="990" y="17910"/>
                      <a:pt x="90" y="34290"/>
                      <a:pt x="0" y="48690"/>
                    </a:cubicBezTo>
                    <a:cubicBezTo>
                      <a:pt x="0" y="63180"/>
                      <a:pt x="180" y="75780"/>
                      <a:pt x="2610" y="87030"/>
                    </a:cubicBezTo>
                    <a:cubicBezTo>
                      <a:pt x="6930" y="109350"/>
                      <a:pt x="13680" y="125190"/>
                      <a:pt x="22680" y="136530"/>
                    </a:cubicBezTo>
                    <a:cubicBezTo>
                      <a:pt x="41580" y="159210"/>
                      <a:pt x="66510" y="163890"/>
                      <a:pt x="91260" y="168750"/>
                    </a:cubicBezTo>
                    <a:cubicBezTo>
                      <a:pt x="103680" y="171180"/>
                      <a:pt x="115830" y="173610"/>
                      <a:pt x="127530" y="177840"/>
                    </a:cubicBezTo>
                    <a:cubicBezTo>
                      <a:pt x="139410" y="182070"/>
                      <a:pt x="150570" y="188010"/>
                      <a:pt x="160290" y="197550"/>
                    </a:cubicBezTo>
                    <a:cubicBezTo>
                      <a:pt x="165150" y="202320"/>
                      <a:pt x="169650" y="207990"/>
                      <a:pt x="173610" y="214830"/>
                    </a:cubicBezTo>
                    <a:cubicBezTo>
                      <a:pt x="177660" y="221670"/>
                      <a:pt x="182340" y="229230"/>
                      <a:pt x="185940" y="238410"/>
                    </a:cubicBezTo>
                    <a:cubicBezTo>
                      <a:pt x="187830" y="243000"/>
                      <a:pt x="189630" y="247860"/>
                      <a:pt x="191250" y="253260"/>
                    </a:cubicBezTo>
                    <a:cubicBezTo>
                      <a:pt x="192060" y="255960"/>
                      <a:pt x="192780" y="258660"/>
                      <a:pt x="193590" y="261540"/>
                    </a:cubicBezTo>
                    <a:cubicBezTo>
                      <a:pt x="194490" y="264330"/>
                      <a:pt x="195480" y="267210"/>
                      <a:pt x="196470" y="270180"/>
                    </a:cubicBezTo>
                    <a:cubicBezTo>
                      <a:pt x="200430" y="282060"/>
                      <a:pt x="203490" y="295830"/>
                      <a:pt x="207000" y="31149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2" name="Google Shape;1412;p38"/>
              <p:cNvSpPr/>
              <p:nvPr/>
            </p:nvSpPr>
            <p:spPr>
              <a:xfrm>
                <a:off x="7656713" y="2544750"/>
                <a:ext cx="244416" cy="280980"/>
              </a:xfrm>
              <a:custGeom>
                <a:avLst/>
                <a:gdLst/>
                <a:ahLst/>
                <a:cxnLst/>
                <a:rect l="l" t="t" r="r" b="b"/>
                <a:pathLst>
                  <a:path w="244416" h="280980" extrusionOk="0">
                    <a:moveTo>
                      <a:pt x="696" y="0"/>
                    </a:moveTo>
                    <a:cubicBezTo>
                      <a:pt x="336" y="9270"/>
                      <a:pt x="-294" y="18000"/>
                      <a:pt x="156" y="26280"/>
                    </a:cubicBezTo>
                    <a:cubicBezTo>
                      <a:pt x="606" y="34560"/>
                      <a:pt x="1236" y="42390"/>
                      <a:pt x="2046" y="49680"/>
                    </a:cubicBezTo>
                    <a:cubicBezTo>
                      <a:pt x="3846" y="64350"/>
                      <a:pt x="5466" y="77130"/>
                      <a:pt x="9336" y="88110"/>
                    </a:cubicBezTo>
                    <a:cubicBezTo>
                      <a:pt x="16536" y="110070"/>
                      <a:pt x="25536" y="125100"/>
                      <a:pt x="35796" y="135270"/>
                    </a:cubicBezTo>
                    <a:cubicBezTo>
                      <a:pt x="57756" y="155340"/>
                      <a:pt x="83226" y="156600"/>
                      <a:pt x="108336" y="157860"/>
                    </a:cubicBezTo>
                    <a:cubicBezTo>
                      <a:pt x="120936" y="158490"/>
                      <a:pt x="133446" y="159030"/>
                      <a:pt x="145416" y="161640"/>
                    </a:cubicBezTo>
                    <a:cubicBezTo>
                      <a:pt x="157746" y="164070"/>
                      <a:pt x="169716" y="168210"/>
                      <a:pt x="180696" y="176130"/>
                    </a:cubicBezTo>
                    <a:cubicBezTo>
                      <a:pt x="191766" y="184050"/>
                      <a:pt x="201306" y="195750"/>
                      <a:pt x="211836" y="212310"/>
                    </a:cubicBezTo>
                    <a:cubicBezTo>
                      <a:pt x="214356" y="216450"/>
                      <a:pt x="216696" y="221130"/>
                      <a:pt x="219306" y="225990"/>
                    </a:cubicBezTo>
                    <a:cubicBezTo>
                      <a:pt x="222006" y="230850"/>
                      <a:pt x="224706" y="236070"/>
                      <a:pt x="227406" y="241740"/>
                    </a:cubicBezTo>
                    <a:cubicBezTo>
                      <a:pt x="232356" y="253260"/>
                      <a:pt x="238476" y="265950"/>
                      <a:pt x="244416" y="28098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3" name="Google Shape;1413;p38"/>
              <p:cNvSpPr/>
              <p:nvPr/>
            </p:nvSpPr>
            <p:spPr>
              <a:xfrm>
                <a:off x="7671359" y="2658960"/>
                <a:ext cx="283230" cy="243539"/>
              </a:xfrm>
              <a:custGeom>
                <a:avLst/>
                <a:gdLst/>
                <a:ahLst/>
                <a:cxnLst/>
                <a:rect l="l" t="t" r="r" b="b"/>
                <a:pathLst>
                  <a:path w="283230" h="243539" extrusionOk="0">
                    <a:moveTo>
                      <a:pt x="0" y="0"/>
                    </a:moveTo>
                    <a:cubicBezTo>
                      <a:pt x="810" y="9360"/>
                      <a:pt x="1530" y="18270"/>
                      <a:pt x="2880" y="26550"/>
                    </a:cubicBezTo>
                    <a:cubicBezTo>
                      <a:pt x="4500" y="34830"/>
                      <a:pt x="6300" y="42570"/>
                      <a:pt x="8100" y="49770"/>
                    </a:cubicBezTo>
                    <a:cubicBezTo>
                      <a:pt x="11970" y="64170"/>
                      <a:pt x="15570" y="76770"/>
                      <a:pt x="20790" y="87210"/>
                    </a:cubicBezTo>
                    <a:cubicBezTo>
                      <a:pt x="31320" y="108090"/>
                      <a:pt x="42570" y="121680"/>
                      <a:pt x="54270" y="130320"/>
                    </a:cubicBezTo>
                    <a:cubicBezTo>
                      <a:pt x="78750" y="147150"/>
                      <a:pt x="104220" y="144360"/>
                      <a:pt x="129150" y="141750"/>
                    </a:cubicBezTo>
                    <a:cubicBezTo>
                      <a:pt x="154170" y="139050"/>
                      <a:pt x="179820" y="135990"/>
                      <a:pt x="203310" y="148500"/>
                    </a:cubicBezTo>
                    <a:cubicBezTo>
                      <a:pt x="228420" y="160560"/>
                      <a:pt x="250020" y="187470"/>
                      <a:pt x="283230" y="24354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4" name="Google Shape;1414;p38"/>
              <p:cNvSpPr/>
              <p:nvPr/>
            </p:nvSpPr>
            <p:spPr>
              <a:xfrm>
                <a:off x="7701510" y="2771460"/>
                <a:ext cx="316979" cy="201420"/>
              </a:xfrm>
              <a:custGeom>
                <a:avLst/>
                <a:gdLst/>
                <a:ahLst/>
                <a:cxnLst/>
                <a:rect l="l" t="t" r="r" b="b"/>
                <a:pathLst>
                  <a:path w="316979" h="201420" extrusionOk="0">
                    <a:moveTo>
                      <a:pt x="0" y="0"/>
                    </a:moveTo>
                    <a:cubicBezTo>
                      <a:pt x="2160" y="9270"/>
                      <a:pt x="4500" y="18000"/>
                      <a:pt x="6840" y="26100"/>
                    </a:cubicBezTo>
                    <a:cubicBezTo>
                      <a:pt x="9540" y="34110"/>
                      <a:pt x="12600" y="41580"/>
                      <a:pt x="15480" y="48510"/>
                    </a:cubicBezTo>
                    <a:cubicBezTo>
                      <a:pt x="18450" y="55440"/>
                      <a:pt x="21420" y="61830"/>
                      <a:pt x="24390" y="67770"/>
                    </a:cubicBezTo>
                    <a:cubicBezTo>
                      <a:pt x="27720" y="73530"/>
                      <a:pt x="30960" y="78750"/>
                      <a:pt x="34290" y="83610"/>
                    </a:cubicBezTo>
                    <a:cubicBezTo>
                      <a:pt x="47160" y="103050"/>
                      <a:pt x="60930" y="114300"/>
                      <a:pt x="74070" y="120780"/>
                    </a:cubicBezTo>
                    <a:cubicBezTo>
                      <a:pt x="80640" y="124020"/>
                      <a:pt x="87030" y="126090"/>
                      <a:pt x="93420" y="127170"/>
                    </a:cubicBezTo>
                    <a:cubicBezTo>
                      <a:pt x="99900" y="128160"/>
                      <a:pt x="106290" y="128250"/>
                      <a:pt x="112590" y="127800"/>
                    </a:cubicBezTo>
                    <a:cubicBezTo>
                      <a:pt x="125190" y="126900"/>
                      <a:pt x="137520" y="123660"/>
                      <a:pt x="149760" y="120420"/>
                    </a:cubicBezTo>
                    <a:cubicBezTo>
                      <a:pt x="162000" y="117180"/>
                      <a:pt x="174150" y="113940"/>
                      <a:pt x="186390" y="112680"/>
                    </a:cubicBezTo>
                    <a:cubicBezTo>
                      <a:pt x="198810" y="111330"/>
                      <a:pt x="211500" y="111870"/>
                      <a:pt x="224280" y="116370"/>
                    </a:cubicBezTo>
                    <a:cubicBezTo>
                      <a:pt x="250470" y="125190"/>
                      <a:pt x="276570" y="149130"/>
                      <a:pt x="316980" y="20142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5" name="Google Shape;1415;p38"/>
              <p:cNvSpPr/>
              <p:nvPr/>
            </p:nvSpPr>
            <p:spPr>
              <a:xfrm>
                <a:off x="7748489" y="2878739"/>
                <a:ext cx="342449" cy="157590"/>
              </a:xfrm>
              <a:custGeom>
                <a:avLst/>
                <a:gdLst/>
                <a:ahLst/>
                <a:cxnLst/>
                <a:rect l="l" t="t" r="r" b="b"/>
                <a:pathLst>
                  <a:path w="342449" h="157590" extrusionOk="0">
                    <a:moveTo>
                      <a:pt x="0" y="0"/>
                    </a:moveTo>
                    <a:cubicBezTo>
                      <a:pt x="7830" y="17190"/>
                      <a:pt x="14850" y="32670"/>
                      <a:pt x="23040" y="45090"/>
                    </a:cubicBezTo>
                    <a:cubicBezTo>
                      <a:pt x="31140" y="57510"/>
                      <a:pt x="38700" y="68310"/>
                      <a:pt x="46620" y="76590"/>
                    </a:cubicBezTo>
                    <a:cubicBezTo>
                      <a:pt x="62550" y="93240"/>
                      <a:pt x="76950" y="102960"/>
                      <a:pt x="91080" y="107190"/>
                    </a:cubicBezTo>
                    <a:cubicBezTo>
                      <a:pt x="118890" y="116010"/>
                      <a:pt x="142290" y="106200"/>
                      <a:pt x="165870" y="96390"/>
                    </a:cubicBezTo>
                    <a:cubicBezTo>
                      <a:pt x="177570" y="91530"/>
                      <a:pt x="189270" y="86670"/>
                      <a:pt x="201330" y="83790"/>
                    </a:cubicBezTo>
                    <a:cubicBezTo>
                      <a:pt x="213390" y="81000"/>
                      <a:pt x="225720" y="80190"/>
                      <a:pt x="239400" y="82800"/>
                    </a:cubicBezTo>
                    <a:cubicBezTo>
                      <a:pt x="252900" y="85590"/>
                      <a:pt x="267210" y="92340"/>
                      <a:pt x="283860" y="104130"/>
                    </a:cubicBezTo>
                    <a:cubicBezTo>
                      <a:pt x="291960" y="110250"/>
                      <a:pt x="300960" y="117450"/>
                      <a:pt x="310680" y="126270"/>
                    </a:cubicBezTo>
                    <a:cubicBezTo>
                      <a:pt x="320130" y="135360"/>
                      <a:pt x="330930" y="145350"/>
                      <a:pt x="342450" y="15759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6" name="Google Shape;1416;p38"/>
              <p:cNvSpPr/>
              <p:nvPr/>
            </p:nvSpPr>
            <p:spPr>
              <a:xfrm>
                <a:off x="7811130" y="2976480"/>
                <a:ext cx="359010" cy="116280"/>
              </a:xfrm>
              <a:custGeom>
                <a:avLst/>
                <a:gdLst/>
                <a:ahLst/>
                <a:cxnLst/>
                <a:rect l="l" t="t" r="r" b="b"/>
                <a:pathLst>
                  <a:path w="359010" h="116280" extrusionOk="0">
                    <a:moveTo>
                      <a:pt x="0" y="0"/>
                    </a:moveTo>
                    <a:cubicBezTo>
                      <a:pt x="9270" y="16380"/>
                      <a:pt x="19530" y="29430"/>
                      <a:pt x="28530" y="41130"/>
                    </a:cubicBezTo>
                    <a:cubicBezTo>
                      <a:pt x="37890" y="52470"/>
                      <a:pt x="47250" y="61380"/>
                      <a:pt x="55800" y="68760"/>
                    </a:cubicBezTo>
                    <a:cubicBezTo>
                      <a:pt x="73260" y="83340"/>
                      <a:pt x="89280" y="90360"/>
                      <a:pt x="103230" y="93240"/>
                    </a:cubicBezTo>
                    <a:cubicBezTo>
                      <a:pt x="131940" y="98190"/>
                      <a:pt x="154080" y="85680"/>
                      <a:pt x="176130" y="73440"/>
                    </a:cubicBezTo>
                    <a:cubicBezTo>
                      <a:pt x="198270" y="61020"/>
                      <a:pt x="220590" y="48600"/>
                      <a:pt x="247770" y="51840"/>
                    </a:cubicBezTo>
                    <a:cubicBezTo>
                      <a:pt x="275940" y="54270"/>
                      <a:pt x="307800" y="72360"/>
                      <a:pt x="359010" y="11628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7" name="Google Shape;1417;p38"/>
              <p:cNvSpPr/>
              <p:nvPr/>
            </p:nvSpPr>
            <p:spPr>
              <a:xfrm>
                <a:off x="7885289" y="3063960"/>
                <a:ext cx="348390" cy="79797"/>
              </a:xfrm>
              <a:custGeom>
                <a:avLst/>
                <a:gdLst/>
                <a:ahLst/>
                <a:cxnLst/>
                <a:rect l="l" t="t" r="r" b="b"/>
                <a:pathLst>
                  <a:path w="348390" h="79797" extrusionOk="0">
                    <a:moveTo>
                      <a:pt x="0" y="0"/>
                    </a:moveTo>
                    <a:cubicBezTo>
                      <a:pt x="5760" y="7290"/>
                      <a:pt x="11250" y="14130"/>
                      <a:pt x="16740" y="20250"/>
                    </a:cubicBezTo>
                    <a:cubicBezTo>
                      <a:pt x="22320" y="26280"/>
                      <a:pt x="27810" y="31770"/>
                      <a:pt x="33030" y="36720"/>
                    </a:cubicBezTo>
                    <a:cubicBezTo>
                      <a:pt x="43470" y="46890"/>
                      <a:pt x="53550" y="54720"/>
                      <a:pt x="63000" y="60840"/>
                    </a:cubicBezTo>
                    <a:cubicBezTo>
                      <a:pt x="81720" y="73350"/>
                      <a:pt x="98280" y="78480"/>
                      <a:pt x="112590" y="79560"/>
                    </a:cubicBezTo>
                    <a:cubicBezTo>
                      <a:pt x="141120" y="81900"/>
                      <a:pt x="162180" y="66510"/>
                      <a:pt x="182880" y="52200"/>
                    </a:cubicBezTo>
                    <a:cubicBezTo>
                      <a:pt x="203580" y="37710"/>
                      <a:pt x="224280" y="23490"/>
                      <a:pt x="252180" y="23580"/>
                    </a:cubicBezTo>
                    <a:cubicBezTo>
                      <a:pt x="276480" y="23760"/>
                      <a:pt x="305370" y="34830"/>
                      <a:pt x="348390" y="6363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8" name="Google Shape;1418;p38"/>
              <p:cNvSpPr/>
              <p:nvPr/>
            </p:nvSpPr>
            <p:spPr>
              <a:xfrm>
                <a:off x="7968270" y="3139547"/>
                <a:ext cx="265319" cy="68791"/>
              </a:xfrm>
              <a:custGeom>
                <a:avLst/>
                <a:gdLst/>
                <a:ahLst/>
                <a:cxnLst/>
                <a:rect l="l" t="t" r="r" b="b"/>
                <a:pathLst>
                  <a:path w="265319" h="68791" extrusionOk="0">
                    <a:moveTo>
                      <a:pt x="0" y="1813"/>
                    </a:moveTo>
                    <a:cubicBezTo>
                      <a:pt x="51660" y="54283"/>
                      <a:pt x="90900" y="69402"/>
                      <a:pt x="119250" y="68773"/>
                    </a:cubicBezTo>
                    <a:cubicBezTo>
                      <a:pt x="148050" y="67873"/>
                      <a:pt x="167130" y="51493"/>
                      <a:pt x="186570" y="34933"/>
                    </a:cubicBezTo>
                    <a:cubicBezTo>
                      <a:pt x="206010" y="18373"/>
                      <a:pt x="225270" y="2533"/>
                      <a:pt x="253170" y="283"/>
                    </a:cubicBezTo>
                    <a:cubicBezTo>
                      <a:pt x="257040" y="-78"/>
                      <a:pt x="261090" y="-78"/>
                      <a:pt x="265320" y="19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9" name="Google Shape;1419;p38"/>
              <p:cNvSpPr/>
              <p:nvPr/>
            </p:nvSpPr>
            <p:spPr>
              <a:xfrm>
                <a:off x="8058090" y="3208949"/>
                <a:ext cx="175500" cy="56016"/>
              </a:xfrm>
              <a:custGeom>
                <a:avLst/>
                <a:gdLst/>
                <a:ahLst/>
                <a:cxnLst/>
                <a:rect l="l" t="t" r="r" b="b"/>
                <a:pathLst>
                  <a:path w="175500" h="56016" extrusionOk="0">
                    <a:moveTo>
                      <a:pt x="0" y="0"/>
                    </a:moveTo>
                    <a:cubicBezTo>
                      <a:pt x="55800" y="47160"/>
                      <a:pt x="96120" y="58410"/>
                      <a:pt x="124110" y="55620"/>
                    </a:cubicBezTo>
                    <a:cubicBezTo>
                      <a:pt x="145800" y="53100"/>
                      <a:pt x="161370" y="41760"/>
                      <a:pt x="175500" y="2862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0" name="Google Shape;1420;p38"/>
              <p:cNvSpPr/>
              <p:nvPr/>
            </p:nvSpPr>
            <p:spPr>
              <a:xfrm>
                <a:off x="8153039" y="3267630"/>
                <a:ext cx="80640" cy="41579"/>
              </a:xfrm>
              <a:custGeom>
                <a:avLst/>
                <a:gdLst/>
                <a:ahLst/>
                <a:cxnLst/>
                <a:rect l="l" t="t" r="r" b="b"/>
                <a:pathLst>
                  <a:path w="80640" h="41579" extrusionOk="0">
                    <a:moveTo>
                      <a:pt x="0" y="0"/>
                    </a:moveTo>
                    <a:cubicBezTo>
                      <a:pt x="14760" y="10440"/>
                      <a:pt x="28440" y="18990"/>
                      <a:pt x="41040" y="25380"/>
                    </a:cubicBezTo>
                    <a:cubicBezTo>
                      <a:pt x="53550" y="31950"/>
                      <a:pt x="64980" y="36810"/>
                      <a:pt x="75510" y="40050"/>
                    </a:cubicBezTo>
                    <a:cubicBezTo>
                      <a:pt x="77220" y="40590"/>
                      <a:pt x="78930" y="41130"/>
                      <a:pt x="80640" y="4158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21" name="Google Shape;1421;p38"/>
            <p:cNvGrpSpPr/>
            <p:nvPr/>
          </p:nvGrpSpPr>
          <p:grpSpPr>
            <a:xfrm rot="10800000">
              <a:off x="7184828" y="184223"/>
              <a:ext cx="1773541" cy="1773450"/>
              <a:chOff x="5586689" y="3336300"/>
              <a:chExt cx="1773541" cy="1773450"/>
            </a:xfrm>
          </p:grpSpPr>
          <p:grpSp>
            <p:nvGrpSpPr>
              <p:cNvPr id="1422" name="Google Shape;1422;p38"/>
              <p:cNvGrpSpPr/>
              <p:nvPr/>
            </p:nvGrpSpPr>
            <p:grpSpPr>
              <a:xfrm>
                <a:off x="5778300" y="3527909"/>
                <a:ext cx="1390319" cy="1390231"/>
                <a:chOff x="5778300" y="3527909"/>
                <a:chExt cx="1390319" cy="1390231"/>
              </a:xfrm>
            </p:grpSpPr>
            <p:sp>
              <p:nvSpPr>
                <p:cNvPr id="1423" name="Google Shape;1423;p38"/>
                <p:cNvSpPr/>
                <p:nvPr/>
              </p:nvSpPr>
              <p:spPr>
                <a:xfrm>
                  <a:off x="5778300" y="3905099"/>
                  <a:ext cx="476909" cy="275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909" h="275940" extrusionOk="0">
                      <a:moveTo>
                        <a:pt x="428040" y="74520"/>
                      </a:moveTo>
                      <a:lnTo>
                        <a:pt x="0" y="0"/>
                      </a:lnTo>
                      <a:lnTo>
                        <a:pt x="337410" y="275940"/>
                      </a:lnTo>
                      <a:lnTo>
                        <a:pt x="476910" y="218070"/>
                      </a:lnTo>
                      <a:lnTo>
                        <a:pt x="428940" y="8073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4" name="Google Shape;1424;p38"/>
                <p:cNvSpPr/>
                <p:nvPr/>
              </p:nvSpPr>
              <p:spPr>
                <a:xfrm>
                  <a:off x="6515399" y="3527909"/>
                  <a:ext cx="275940" cy="515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515160" extrusionOk="0">
                      <a:moveTo>
                        <a:pt x="200880" y="431460"/>
                      </a:moveTo>
                      <a:lnTo>
                        <a:pt x="275940" y="0"/>
                      </a:lnTo>
                      <a:lnTo>
                        <a:pt x="0" y="337320"/>
                      </a:lnTo>
                      <a:lnTo>
                        <a:pt x="40410" y="515160"/>
                      </a:lnTo>
                      <a:lnTo>
                        <a:pt x="200880" y="4314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5" name="Google Shape;1425;p38"/>
                <p:cNvSpPr/>
                <p:nvPr/>
              </p:nvSpPr>
              <p:spPr>
                <a:xfrm>
                  <a:off x="6155579" y="4430340"/>
                  <a:ext cx="275940" cy="48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487800" extrusionOk="0">
                      <a:moveTo>
                        <a:pt x="74340" y="60660"/>
                      </a:moveTo>
                      <a:lnTo>
                        <a:pt x="0" y="487800"/>
                      </a:lnTo>
                      <a:lnTo>
                        <a:pt x="275940" y="150390"/>
                      </a:lnTo>
                      <a:lnTo>
                        <a:pt x="223020" y="0"/>
                      </a:lnTo>
                      <a:lnTo>
                        <a:pt x="80730" y="588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6" name="Google Shape;1426;p38"/>
                <p:cNvSpPr/>
                <p:nvPr/>
              </p:nvSpPr>
              <p:spPr>
                <a:xfrm>
                  <a:off x="6665699" y="4265010"/>
                  <a:ext cx="502920" cy="2759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920" h="275939" extrusionOk="0">
                      <a:moveTo>
                        <a:pt x="75510" y="201510"/>
                      </a:moveTo>
                      <a:lnTo>
                        <a:pt x="502920" y="275940"/>
                      </a:lnTo>
                      <a:lnTo>
                        <a:pt x="165510" y="0"/>
                      </a:lnTo>
                      <a:lnTo>
                        <a:pt x="0" y="63360"/>
                      </a:lnTo>
                      <a:lnTo>
                        <a:pt x="75510" y="20151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7" name="Google Shape;1427;p38"/>
                <p:cNvSpPr/>
                <p:nvPr/>
              </p:nvSpPr>
              <p:spPr>
                <a:xfrm>
                  <a:off x="6155580" y="4475970"/>
                  <a:ext cx="202230" cy="442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30" h="442170" extrusionOk="0">
                      <a:moveTo>
                        <a:pt x="202230" y="0"/>
                      </a:moveTo>
                      <a:lnTo>
                        <a:pt x="0" y="4421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8" name="Google Shape;1428;p38"/>
                <p:cNvSpPr/>
                <p:nvPr/>
              </p:nvSpPr>
              <p:spPr>
                <a:xfrm>
                  <a:off x="6592080" y="3527910"/>
                  <a:ext cx="199259" cy="435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59" h="435780" extrusionOk="0">
                      <a:moveTo>
                        <a:pt x="199260" y="0"/>
                      </a:moveTo>
                      <a:lnTo>
                        <a:pt x="0" y="43578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9" name="Google Shape;1429;p38"/>
                <p:cNvSpPr/>
                <p:nvPr/>
              </p:nvSpPr>
              <p:spPr>
                <a:xfrm>
                  <a:off x="5778300" y="3905100"/>
                  <a:ext cx="442889" cy="20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889" h="202500" extrusionOk="0">
                      <a:moveTo>
                        <a:pt x="442890" y="2025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30" name="Google Shape;1430;p38"/>
                <p:cNvSpPr/>
                <p:nvPr/>
              </p:nvSpPr>
              <p:spPr>
                <a:xfrm>
                  <a:off x="6726900" y="4338900"/>
                  <a:ext cx="441719" cy="202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719" h="202049" extrusionOk="0">
                      <a:moveTo>
                        <a:pt x="441720" y="20205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31" name="Google Shape;1431;p38"/>
                <p:cNvSpPr/>
                <p:nvPr/>
              </p:nvSpPr>
              <p:spPr>
                <a:xfrm>
                  <a:off x="6742200" y="3635370"/>
                  <a:ext cx="28260" cy="12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0" h="12870" extrusionOk="0">
                      <a:moveTo>
                        <a:pt x="0" y="0"/>
                      </a:moveTo>
                      <a:lnTo>
                        <a:pt x="28260" y="128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432" name="Google Shape;1432;p38"/>
                <p:cNvGrpSpPr/>
                <p:nvPr/>
              </p:nvGrpSpPr>
              <p:grpSpPr>
                <a:xfrm>
                  <a:off x="6615210" y="3681630"/>
                  <a:ext cx="146159" cy="277739"/>
                  <a:chOff x="6615210" y="3681630"/>
                  <a:chExt cx="146159" cy="277739"/>
                </a:xfrm>
              </p:grpSpPr>
              <p:sp>
                <p:nvSpPr>
                  <p:cNvPr id="1433" name="Google Shape;1433;p38"/>
                  <p:cNvSpPr/>
                  <p:nvPr/>
                </p:nvSpPr>
                <p:spPr>
                  <a:xfrm>
                    <a:off x="6721050" y="3681630"/>
                    <a:ext cx="40319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50" extrusionOk="0">
                        <a:moveTo>
                          <a:pt x="0" y="0"/>
                        </a:moveTo>
                        <a:lnTo>
                          <a:pt x="40320" y="18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4" name="Google Shape;1434;p38"/>
                  <p:cNvSpPr/>
                  <p:nvPr/>
                </p:nvSpPr>
                <p:spPr>
                  <a:xfrm>
                    <a:off x="6699900" y="3727980"/>
                    <a:ext cx="52469" cy="239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3939" extrusionOk="0">
                        <a:moveTo>
                          <a:pt x="0" y="0"/>
                        </a:moveTo>
                        <a:lnTo>
                          <a:pt x="52470" y="2394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5" name="Google Shape;1435;p38"/>
                  <p:cNvSpPr/>
                  <p:nvPr/>
                </p:nvSpPr>
                <p:spPr>
                  <a:xfrm>
                    <a:off x="6678750" y="3774240"/>
                    <a:ext cx="64619" cy="29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619" h="29609" extrusionOk="0">
                        <a:moveTo>
                          <a:pt x="0" y="0"/>
                        </a:moveTo>
                        <a:lnTo>
                          <a:pt x="64620" y="296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6" name="Google Shape;1436;p38"/>
                  <p:cNvSpPr/>
                  <p:nvPr/>
                </p:nvSpPr>
                <p:spPr>
                  <a:xfrm>
                    <a:off x="6657510" y="3820500"/>
                    <a:ext cx="76859" cy="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59" h="35190" extrusionOk="0">
                        <a:moveTo>
                          <a:pt x="0" y="0"/>
                        </a:moveTo>
                        <a:lnTo>
                          <a:pt x="76860" y="351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7" name="Google Shape;1437;p38"/>
                  <p:cNvSpPr/>
                  <p:nvPr/>
                </p:nvSpPr>
                <p:spPr>
                  <a:xfrm>
                    <a:off x="6636360" y="386685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0" y="0"/>
                        </a:moveTo>
                        <a:lnTo>
                          <a:pt x="88920" y="406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8" name="Google Shape;1438;p38"/>
                  <p:cNvSpPr/>
                  <p:nvPr/>
                </p:nvSpPr>
                <p:spPr>
                  <a:xfrm>
                    <a:off x="6615210" y="3913110"/>
                    <a:ext cx="101069" cy="46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069" h="46259" extrusionOk="0">
                        <a:moveTo>
                          <a:pt x="0" y="0"/>
                        </a:moveTo>
                        <a:lnTo>
                          <a:pt x="101070" y="462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39" name="Google Shape;1439;p38"/>
                <p:cNvGrpSpPr/>
                <p:nvPr/>
              </p:nvGrpSpPr>
              <p:grpSpPr>
                <a:xfrm>
                  <a:off x="6739680" y="4364730"/>
                  <a:ext cx="321480" cy="155250"/>
                  <a:chOff x="6739680" y="4364730"/>
                  <a:chExt cx="321480" cy="155250"/>
                </a:xfrm>
              </p:grpSpPr>
              <p:sp>
                <p:nvSpPr>
                  <p:cNvPr id="1440" name="Google Shape;1440;p38"/>
                  <p:cNvSpPr/>
                  <p:nvPr/>
                </p:nvSpPr>
                <p:spPr>
                  <a:xfrm>
                    <a:off x="6996360" y="4470570"/>
                    <a:ext cx="18450" cy="404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410" extrusionOk="0">
                        <a:moveTo>
                          <a:pt x="18450" y="0"/>
                        </a:moveTo>
                        <a:lnTo>
                          <a:pt x="0" y="404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1" name="Google Shape;1441;p38"/>
                  <p:cNvSpPr/>
                  <p:nvPr/>
                </p:nvSpPr>
                <p:spPr>
                  <a:xfrm>
                    <a:off x="6944520" y="4449420"/>
                    <a:ext cx="24030" cy="52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469" extrusionOk="0">
                        <a:moveTo>
                          <a:pt x="24030" y="0"/>
                        </a:moveTo>
                        <a:lnTo>
                          <a:pt x="0" y="524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2" name="Google Shape;1442;p38"/>
                  <p:cNvSpPr/>
                  <p:nvPr/>
                </p:nvSpPr>
                <p:spPr>
                  <a:xfrm>
                    <a:off x="7048200" y="4491810"/>
                    <a:ext cx="12960" cy="281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60" h="28170" extrusionOk="0">
                        <a:moveTo>
                          <a:pt x="12960" y="0"/>
                        </a:moveTo>
                        <a:lnTo>
                          <a:pt x="0" y="281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3" name="Google Shape;1443;p38"/>
                  <p:cNvSpPr/>
                  <p:nvPr/>
                </p:nvSpPr>
                <p:spPr>
                  <a:xfrm>
                    <a:off x="6892680" y="4428270"/>
                    <a:ext cx="29519" cy="646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620" extrusionOk="0">
                        <a:moveTo>
                          <a:pt x="29520" y="0"/>
                        </a:moveTo>
                        <a:lnTo>
                          <a:pt x="0" y="6462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4" name="Google Shape;1444;p38"/>
                  <p:cNvSpPr/>
                  <p:nvPr/>
                </p:nvSpPr>
                <p:spPr>
                  <a:xfrm>
                    <a:off x="6840840" y="4407030"/>
                    <a:ext cx="35099" cy="768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99" h="76859" extrusionOk="0">
                        <a:moveTo>
                          <a:pt x="35100" y="0"/>
                        </a:moveTo>
                        <a:lnTo>
                          <a:pt x="0" y="768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5" name="Google Shape;1445;p38"/>
                  <p:cNvSpPr/>
                  <p:nvPr/>
                </p:nvSpPr>
                <p:spPr>
                  <a:xfrm>
                    <a:off x="6789000" y="4385880"/>
                    <a:ext cx="40679" cy="890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9009" extrusionOk="0">
                        <a:moveTo>
                          <a:pt x="40680" y="0"/>
                        </a:moveTo>
                        <a:lnTo>
                          <a:pt x="0" y="890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6" name="Google Shape;1446;p38"/>
                  <p:cNvSpPr/>
                  <p:nvPr/>
                </p:nvSpPr>
                <p:spPr>
                  <a:xfrm>
                    <a:off x="6739680" y="4364730"/>
                    <a:ext cx="43650" cy="953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399" extrusionOk="0">
                        <a:moveTo>
                          <a:pt x="43650" y="0"/>
                        </a:moveTo>
                        <a:lnTo>
                          <a:pt x="0" y="9540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47" name="Google Shape;1447;p38"/>
                <p:cNvGrpSpPr/>
                <p:nvPr/>
              </p:nvGrpSpPr>
              <p:grpSpPr>
                <a:xfrm>
                  <a:off x="6176550" y="4489200"/>
                  <a:ext cx="155250" cy="321479"/>
                  <a:chOff x="6176550" y="4489200"/>
                  <a:chExt cx="155250" cy="321479"/>
                </a:xfrm>
              </p:grpSpPr>
              <p:sp>
                <p:nvSpPr>
                  <p:cNvPr id="1448" name="Google Shape;1448;p38"/>
                  <p:cNvSpPr/>
                  <p:nvPr/>
                </p:nvSpPr>
                <p:spPr>
                  <a:xfrm>
                    <a:off x="6185550" y="4745880"/>
                    <a:ext cx="40319" cy="18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49" extrusionOk="0">
                        <a:moveTo>
                          <a:pt x="40320" y="184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9" name="Google Shape;1449;p38"/>
                  <p:cNvSpPr/>
                  <p:nvPr/>
                </p:nvSpPr>
                <p:spPr>
                  <a:xfrm>
                    <a:off x="6194550" y="4694039"/>
                    <a:ext cx="52469" cy="240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4030" extrusionOk="0">
                        <a:moveTo>
                          <a:pt x="52470" y="240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0" name="Google Shape;1450;p38"/>
                  <p:cNvSpPr/>
                  <p:nvPr/>
                </p:nvSpPr>
                <p:spPr>
                  <a:xfrm>
                    <a:off x="6176550" y="4797810"/>
                    <a:ext cx="28169" cy="128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169" h="12869" extrusionOk="0">
                        <a:moveTo>
                          <a:pt x="28170" y="1287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1" name="Google Shape;1451;p38"/>
                  <p:cNvSpPr/>
                  <p:nvPr/>
                </p:nvSpPr>
                <p:spPr>
                  <a:xfrm>
                    <a:off x="6203550" y="4642200"/>
                    <a:ext cx="64709" cy="296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09" h="29610" extrusionOk="0">
                        <a:moveTo>
                          <a:pt x="64710" y="2961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2" name="Google Shape;1452;p38"/>
                  <p:cNvSpPr/>
                  <p:nvPr/>
                </p:nvSpPr>
                <p:spPr>
                  <a:xfrm>
                    <a:off x="6212640" y="4590360"/>
                    <a:ext cx="76769" cy="3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69" h="35100" extrusionOk="0">
                        <a:moveTo>
                          <a:pt x="76770" y="351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3" name="Google Shape;1453;p38"/>
                  <p:cNvSpPr/>
                  <p:nvPr/>
                </p:nvSpPr>
                <p:spPr>
                  <a:xfrm>
                    <a:off x="6221640" y="453852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88920" y="4068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4" name="Google Shape;1454;p38"/>
                  <p:cNvSpPr/>
                  <p:nvPr/>
                </p:nvSpPr>
                <p:spPr>
                  <a:xfrm>
                    <a:off x="6236310" y="4489200"/>
                    <a:ext cx="95490" cy="43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490" h="43649" extrusionOk="0">
                        <a:moveTo>
                          <a:pt x="95490" y="436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55" name="Google Shape;1455;p38"/>
                <p:cNvGrpSpPr/>
                <p:nvPr/>
              </p:nvGrpSpPr>
              <p:grpSpPr>
                <a:xfrm>
                  <a:off x="5885850" y="3926070"/>
                  <a:ext cx="321390" cy="155250"/>
                  <a:chOff x="5885850" y="3926070"/>
                  <a:chExt cx="321390" cy="155250"/>
                </a:xfrm>
              </p:grpSpPr>
              <p:sp>
                <p:nvSpPr>
                  <p:cNvPr id="1456" name="Google Shape;1456;p38"/>
                  <p:cNvSpPr/>
                  <p:nvPr/>
                </p:nvSpPr>
                <p:spPr>
                  <a:xfrm>
                    <a:off x="5932110" y="3935070"/>
                    <a:ext cx="18450" cy="40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319" extrusionOk="0">
                        <a:moveTo>
                          <a:pt x="0" y="40320"/>
                        </a:moveTo>
                        <a:lnTo>
                          <a:pt x="184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7" name="Google Shape;1457;p38"/>
                  <p:cNvSpPr/>
                  <p:nvPr/>
                </p:nvSpPr>
                <p:spPr>
                  <a:xfrm>
                    <a:off x="5978370" y="3944070"/>
                    <a:ext cx="24030" cy="525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559" extrusionOk="0">
                        <a:moveTo>
                          <a:pt x="0" y="52560"/>
                        </a:moveTo>
                        <a:lnTo>
                          <a:pt x="2403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8" name="Google Shape;1458;p38"/>
                  <p:cNvSpPr/>
                  <p:nvPr/>
                </p:nvSpPr>
                <p:spPr>
                  <a:xfrm>
                    <a:off x="5885850" y="3926070"/>
                    <a:ext cx="12870" cy="28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0" h="28169" extrusionOk="0">
                        <a:moveTo>
                          <a:pt x="0" y="28170"/>
                        </a:moveTo>
                        <a:lnTo>
                          <a:pt x="1287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9" name="Google Shape;1459;p38"/>
                  <p:cNvSpPr/>
                  <p:nvPr/>
                </p:nvSpPr>
                <p:spPr>
                  <a:xfrm>
                    <a:off x="6024720" y="3953070"/>
                    <a:ext cx="29519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709" extrusionOk="0">
                        <a:moveTo>
                          <a:pt x="0" y="64710"/>
                        </a:moveTo>
                        <a:lnTo>
                          <a:pt x="2952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60" name="Google Shape;1460;p38"/>
                  <p:cNvSpPr/>
                  <p:nvPr/>
                </p:nvSpPr>
                <p:spPr>
                  <a:xfrm>
                    <a:off x="6070980" y="3962160"/>
                    <a:ext cx="35189" cy="767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89" h="76769" extrusionOk="0">
                        <a:moveTo>
                          <a:pt x="0" y="76770"/>
                        </a:moveTo>
                        <a:lnTo>
                          <a:pt x="3519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61" name="Google Shape;1461;p38"/>
                  <p:cNvSpPr/>
                  <p:nvPr/>
                </p:nvSpPr>
                <p:spPr>
                  <a:xfrm>
                    <a:off x="6117330" y="3971160"/>
                    <a:ext cx="40679" cy="88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8919" extrusionOk="0">
                        <a:moveTo>
                          <a:pt x="0" y="88920"/>
                        </a:moveTo>
                        <a:lnTo>
                          <a:pt x="4068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62" name="Google Shape;1462;p38"/>
                  <p:cNvSpPr/>
                  <p:nvPr/>
                </p:nvSpPr>
                <p:spPr>
                  <a:xfrm>
                    <a:off x="6163590" y="3985830"/>
                    <a:ext cx="43650" cy="954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490" extrusionOk="0">
                        <a:moveTo>
                          <a:pt x="0" y="95490"/>
                        </a:moveTo>
                        <a:lnTo>
                          <a:pt x="436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463" name="Google Shape;1463;p38"/>
              <p:cNvGrpSpPr/>
              <p:nvPr/>
            </p:nvGrpSpPr>
            <p:grpSpPr>
              <a:xfrm>
                <a:off x="5586689" y="3336300"/>
                <a:ext cx="1773541" cy="1773450"/>
                <a:chOff x="5586689" y="3336300"/>
                <a:chExt cx="1773541" cy="1773450"/>
              </a:xfrm>
            </p:grpSpPr>
            <p:sp>
              <p:nvSpPr>
                <p:cNvPr id="1464" name="Google Shape;1464;p38"/>
                <p:cNvSpPr/>
                <p:nvPr/>
              </p:nvSpPr>
              <p:spPr>
                <a:xfrm>
                  <a:off x="5586689" y="3336300"/>
                  <a:ext cx="1773539" cy="1773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3539" h="1773449" extrusionOk="0">
                      <a:moveTo>
                        <a:pt x="633780" y="771030"/>
                      </a:moveTo>
                      <a:lnTo>
                        <a:pt x="556560" y="0"/>
                      </a:lnTo>
                      <a:lnTo>
                        <a:pt x="1002510" y="633690"/>
                      </a:lnTo>
                      <a:lnTo>
                        <a:pt x="1773540" y="556560"/>
                      </a:lnTo>
                      <a:lnTo>
                        <a:pt x="1139760" y="1002420"/>
                      </a:lnTo>
                      <a:lnTo>
                        <a:pt x="1216980" y="1773450"/>
                      </a:lnTo>
                      <a:lnTo>
                        <a:pt x="771121" y="1139670"/>
                      </a:lnTo>
                      <a:lnTo>
                        <a:pt x="0" y="1216890"/>
                      </a:lnTo>
                      <a:lnTo>
                        <a:pt x="633780" y="77103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65" name="Google Shape;1465;p38"/>
                <p:cNvSpPr/>
                <p:nvPr/>
              </p:nvSpPr>
              <p:spPr>
                <a:xfrm>
                  <a:off x="6194370" y="3459960"/>
                  <a:ext cx="35910" cy="13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10" h="13410" extrusionOk="0">
                      <a:moveTo>
                        <a:pt x="0" y="13410"/>
                      </a:moveTo>
                      <a:lnTo>
                        <a:pt x="3591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466" name="Google Shape;1466;p38"/>
                <p:cNvGrpSpPr/>
                <p:nvPr/>
              </p:nvGrpSpPr>
              <p:grpSpPr>
                <a:xfrm>
                  <a:off x="5586690" y="3336300"/>
                  <a:ext cx="1773540" cy="1773450"/>
                  <a:chOff x="5586690" y="3336300"/>
                  <a:chExt cx="1773540" cy="1773450"/>
                </a:xfrm>
              </p:grpSpPr>
              <p:sp>
                <p:nvSpPr>
                  <p:cNvPr id="1467" name="Google Shape;1467;p38"/>
                  <p:cNvSpPr/>
                  <p:nvPr/>
                </p:nvSpPr>
                <p:spPr>
                  <a:xfrm>
                    <a:off x="6143250" y="3336300"/>
                    <a:ext cx="660420" cy="177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0420" h="1773450" extrusionOk="0">
                        <a:moveTo>
                          <a:pt x="0" y="0"/>
                        </a:moveTo>
                        <a:lnTo>
                          <a:pt x="660420" y="1773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68" name="Google Shape;1468;p38"/>
                  <p:cNvSpPr/>
                  <p:nvPr/>
                </p:nvSpPr>
                <p:spPr>
                  <a:xfrm>
                    <a:off x="5586690" y="3892860"/>
                    <a:ext cx="1773540" cy="66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3540" h="660330" extrusionOk="0">
                        <a:moveTo>
                          <a:pt x="1773540" y="0"/>
                        </a:moveTo>
                        <a:lnTo>
                          <a:pt x="0" y="66033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69" name="Google Shape;1469;p38"/>
                  <p:cNvSpPr/>
                  <p:nvPr/>
                </p:nvSpPr>
                <p:spPr>
                  <a:xfrm>
                    <a:off x="6357810" y="3969990"/>
                    <a:ext cx="231389" cy="505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1389" h="505979" extrusionOk="0">
                        <a:moveTo>
                          <a:pt x="231390" y="0"/>
                        </a:moveTo>
                        <a:lnTo>
                          <a:pt x="0" y="5059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70" name="Google Shape;1470;p38"/>
                  <p:cNvSpPr/>
                  <p:nvPr/>
                </p:nvSpPr>
                <p:spPr>
                  <a:xfrm>
                    <a:off x="6220470" y="4107330"/>
                    <a:ext cx="505979" cy="2313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5979" h="231389" extrusionOk="0">
                        <a:moveTo>
                          <a:pt x="0" y="0"/>
                        </a:moveTo>
                        <a:lnTo>
                          <a:pt x="505980" y="2313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grpSp>
                <p:nvGrpSpPr>
                  <p:cNvPr id="1471" name="Google Shape;1471;p38"/>
                  <p:cNvGrpSpPr/>
                  <p:nvPr/>
                </p:nvGrpSpPr>
                <p:grpSpPr>
                  <a:xfrm>
                    <a:off x="6514410" y="3921840"/>
                    <a:ext cx="775350" cy="400950"/>
                    <a:chOff x="6514410" y="3921840"/>
                    <a:chExt cx="775350" cy="400950"/>
                  </a:xfrm>
                </p:grpSpPr>
                <p:sp>
                  <p:nvSpPr>
                    <p:cNvPr id="1472" name="Google Shape;1472;p38"/>
                    <p:cNvSpPr/>
                    <p:nvPr/>
                  </p:nvSpPr>
                  <p:spPr>
                    <a:xfrm>
                      <a:off x="7164030" y="396585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0" y="0"/>
                          </a:moveTo>
                          <a:lnTo>
                            <a:pt x="19170" y="514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73" name="Google Shape;1473;p38"/>
                    <p:cNvSpPr/>
                    <p:nvPr/>
                  </p:nvSpPr>
                  <p:spPr>
                    <a:xfrm>
                      <a:off x="7282200" y="3921840"/>
                      <a:ext cx="7560" cy="20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520" extrusionOk="0">
                          <a:moveTo>
                            <a:pt x="0" y="0"/>
                          </a:moveTo>
                          <a:lnTo>
                            <a:pt x="7560" y="205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74" name="Google Shape;1474;p38"/>
                    <p:cNvSpPr/>
                    <p:nvPr/>
                  </p:nvSpPr>
                  <p:spPr>
                    <a:xfrm>
                      <a:off x="7104990" y="3987810"/>
                      <a:ext cx="24929" cy="670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7050" extrusionOk="0">
                          <a:moveTo>
                            <a:pt x="0" y="0"/>
                          </a:moveTo>
                          <a:lnTo>
                            <a:pt x="24930" y="670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75" name="Google Shape;1475;p38"/>
                    <p:cNvSpPr/>
                    <p:nvPr/>
                  </p:nvSpPr>
                  <p:spPr>
                    <a:xfrm>
                      <a:off x="7223160" y="3943890"/>
                      <a:ext cx="13320" cy="359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320" h="35910" extrusionOk="0">
                          <a:moveTo>
                            <a:pt x="0" y="0"/>
                          </a:moveTo>
                          <a:lnTo>
                            <a:pt x="13320" y="359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76" name="Google Shape;1476;p38"/>
                    <p:cNvSpPr/>
                    <p:nvPr/>
                  </p:nvSpPr>
                  <p:spPr>
                    <a:xfrm>
                      <a:off x="7045950" y="4009860"/>
                      <a:ext cx="30690" cy="824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439" extrusionOk="0">
                          <a:moveTo>
                            <a:pt x="0" y="0"/>
                          </a:moveTo>
                          <a:lnTo>
                            <a:pt x="30690" y="824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77" name="Google Shape;1477;p38"/>
                    <p:cNvSpPr/>
                    <p:nvPr/>
                  </p:nvSpPr>
                  <p:spPr>
                    <a:xfrm>
                      <a:off x="6986910" y="4031820"/>
                      <a:ext cx="36449" cy="980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449" h="98009" extrusionOk="0">
                          <a:moveTo>
                            <a:pt x="0" y="0"/>
                          </a:moveTo>
                          <a:lnTo>
                            <a:pt x="36450" y="980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78" name="Google Shape;1478;p38"/>
                    <p:cNvSpPr/>
                    <p:nvPr/>
                  </p:nvSpPr>
                  <p:spPr>
                    <a:xfrm>
                      <a:off x="6927780" y="405378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0" y="0"/>
                          </a:moveTo>
                          <a:lnTo>
                            <a:pt x="42300" y="1134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79" name="Google Shape;1479;p38"/>
                    <p:cNvSpPr/>
                    <p:nvPr/>
                  </p:nvSpPr>
                  <p:spPr>
                    <a:xfrm>
                      <a:off x="6868740" y="407583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0" y="0"/>
                          </a:moveTo>
                          <a:lnTo>
                            <a:pt x="48060" y="1289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0" name="Google Shape;1480;p38"/>
                    <p:cNvSpPr/>
                    <p:nvPr/>
                  </p:nvSpPr>
                  <p:spPr>
                    <a:xfrm>
                      <a:off x="6809700" y="4097790"/>
                      <a:ext cx="5382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820" h="144450" extrusionOk="0">
                          <a:moveTo>
                            <a:pt x="0" y="0"/>
                          </a:moveTo>
                          <a:lnTo>
                            <a:pt x="53820" y="144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1" name="Google Shape;1481;p38"/>
                    <p:cNvSpPr/>
                    <p:nvPr/>
                  </p:nvSpPr>
                  <p:spPr>
                    <a:xfrm>
                      <a:off x="6750660" y="4119840"/>
                      <a:ext cx="5958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580" h="159929" extrusionOk="0">
                          <a:moveTo>
                            <a:pt x="0" y="0"/>
                          </a:moveTo>
                          <a:lnTo>
                            <a:pt x="59580" y="159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2" name="Google Shape;1482;p38"/>
                    <p:cNvSpPr/>
                    <p:nvPr/>
                  </p:nvSpPr>
                  <p:spPr>
                    <a:xfrm>
                      <a:off x="6691620" y="4141800"/>
                      <a:ext cx="65340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40" h="175500" extrusionOk="0">
                          <a:moveTo>
                            <a:pt x="0" y="0"/>
                          </a:moveTo>
                          <a:lnTo>
                            <a:pt x="65340" y="17550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3" name="Google Shape;1483;p38"/>
                    <p:cNvSpPr/>
                    <p:nvPr/>
                  </p:nvSpPr>
                  <p:spPr>
                    <a:xfrm>
                      <a:off x="6632490" y="4163760"/>
                      <a:ext cx="59220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20" h="159030" extrusionOk="0">
                          <a:moveTo>
                            <a:pt x="0" y="0"/>
                          </a:moveTo>
                          <a:lnTo>
                            <a:pt x="59220" y="1590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4" name="Google Shape;1484;p38"/>
                    <p:cNvSpPr/>
                    <p:nvPr/>
                  </p:nvSpPr>
                  <p:spPr>
                    <a:xfrm>
                      <a:off x="6573450" y="4185810"/>
                      <a:ext cx="37260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60" h="99990" extrusionOk="0">
                          <a:moveTo>
                            <a:pt x="0" y="0"/>
                          </a:moveTo>
                          <a:lnTo>
                            <a:pt x="37260" y="999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5" name="Google Shape;1485;p38"/>
                    <p:cNvSpPr/>
                    <p:nvPr/>
                  </p:nvSpPr>
                  <p:spPr>
                    <a:xfrm>
                      <a:off x="6514410" y="420777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0" y="0"/>
                          </a:moveTo>
                          <a:lnTo>
                            <a:pt x="15210" y="409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486" name="Google Shape;1486;p38"/>
                  <p:cNvGrpSpPr/>
                  <p:nvPr/>
                </p:nvGrpSpPr>
                <p:grpSpPr>
                  <a:xfrm>
                    <a:off x="6373650" y="4263930"/>
                    <a:ext cx="400949" cy="775439"/>
                    <a:chOff x="6373650" y="4263930"/>
                    <a:chExt cx="400949" cy="775439"/>
                  </a:xfrm>
                </p:grpSpPr>
                <p:sp>
                  <p:nvSpPr>
                    <p:cNvPr id="1487" name="Google Shape;1487;p38"/>
                    <p:cNvSpPr/>
                    <p:nvPr/>
                  </p:nvSpPr>
                  <p:spPr>
                    <a:xfrm>
                      <a:off x="6679110" y="491355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51480" y="0"/>
                          </a:moveTo>
                          <a:lnTo>
                            <a:pt x="0" y="191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8" name="Google Shape;1488;p38"/>
                    <p:cNvSpPr/>
                    <p:nvPr/>
                  </p:nvSpPr>
                  <p:spPr>
                    <a:xfrm>
                      <a:off x="6754170" y="5031720"/>
                      <a:ext cx="20429" cy="7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429" h="7649" extrusionOk="0">
                          <a:moveTo>
                            <a:pt x="20430" y="0"/>
                          </a:moveTo>
                          <a:lnTo>
                            <a:pt x="0" y="76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89" name="Google Shape;1489;p38"/>
                    <p:cNvSpPr/>
                    <p:nvPr/>
                  </p:nvSpPr>
                  <p:spPr>
                    <a:xfrm>
                      <a:off x="6641670" y="4854510"/>
                      <a:ext cx="66960" cy="24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29" extrusionOk="0">
                          <a:moveTo>
                            <a:pt x="66960" y="0"/>
                          </a:moveTo>
                          <a:lnTo>
                            <a:pt x="0" y="24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0" name="Google Shape;1490;p38"/>
                    <p:cNvSpPr/>
                    <p:nvPr/>
                  </p:nvSpPr>
                  <p:spPr>
                    <a:xfrm>
                      <a:off x="6716640" y="4972680"/>
                      <a:ext cx="3600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000" h="13410" extrusionOk="0">
                          <a:moveTo>
                            <a:pt x="36000" y="0"/>
                          </a:moveTo>
                          <a:lnTo>
                            <a:pt x="0" y="134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1" name="Google Shape;1491;p38"/>
                    <p:cNvSpPr/>
                    <p:nvPr/>
                  </p:nvSpPr>
                  <p:spPr>
                    <a:xfrm>
                      <a:off x="6604140" y="4795470"/>
                      <a:ext cx="82529" cy="306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529" h="30689" extrusionOk="0">
                          <a:moveTo>
                            <a:pt x="82530" y="0"/>
                          </a:moveTo>
                          <a:lnTo>
                            <a:pt x="0" y="306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2" name="Google Shape;1492;p38"/>
                    <p:cNvSpPr/>
                    <p:nvPr/>
                  </p:nvSpPr>
                  <p:spPr>
                    <a:xfrm>
                      <a:off x="6566700" y="4736430"/>
                      <a:ext cx="97919" cy="36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19" h="36450" extrusionOk="0">
                          <a:moveTo>
                            <a:pt x="97920" y="0"/>
                          </a:moveTo>
                          <a:lnTo>
                            <a:pt x="0" y="36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3" name="Google Shape;1493;p38"/>
                    <p:cNvSpPr/>
                    <p:nvPr/>
                  </p:nvSpPr>
                  <p:spPr>
                    <a:xfrm>
                      <a:off x="6529170" y="4677390"/>
                      <a:ext cx="113490" cy="42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09" extrusionOk="0">
                          <a:moveTo>
                            <a:pt x="113490" y="0"/>
                          </a:moveTo>
                          <a:lnTo>
                            <a:pt x="0" y="42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4" name="Google Shape;1494;p38"/>
                    <p:cNvSpPr/>
                    <p:nvPr/>
                  </p:nvSpPr>
                  <p:spPr>
                    <a:xfrm>
                      <a:off x="6491730" y="4618260"/>
                      <a:ext cx="128969" cy="480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8060" extrusionOk="0">
                          <a:moveTo>
                            <a:pt x="128970" y="0"/>
                          </a:moveTo>
                          <a:lnTo>
                            <a:pt x="0" y="480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5" name="Google Shape;1495;p38"/>
                    <p:cNvSpPr/>
                    <p:nvPr/>
                  </p:nvSpPr>
                  <p:spPr>
                    <a:xfrm>
                      <a:off x="6454200" y="4559220"/>
                      <a:ext cx="144450" cy="538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819" extrusionOk="0">
                          <a:moveTo>
                            <a:pt x="144450" y="0"/>
                          </a:moveTo>
                          <a:lnTo>
                            <a:pt x="0" y="538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6" name="Google Shape;1496;p38"/>
                    <p:cNvSpPr/>
                    <p:nvPr/>
                  </p:nvSpPr>
                  <p:spPr>
                    <a:xfrm>
                      <a:off x="6416670" y="450018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160020" y="0"/>
                          </a:moveTo>
                          <a:lnTo>
                            <a:pt x="0" y="595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7" name="Google Shape;1497;p38"/>
                    <p:cNvSpPr/>
                    <p:nvPr/>
                  </p:nvSpPr>
                  <p:spPr>
                    <a:xfrm>
                      <a:off x="6379230" y="4441140"/>
                      <a:ext cx="175500" cy="65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500" h="65340" extrusionOk="0">
                          <a:moveTo>
                            <a:pt x="175500" y="0"/>
                          </a:moveTo>
                          <a:lnTo>
                            <a:pt x="0" y="653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8" name="Google Shape;1498;p38"/>
                    <p:cNvSpPr/>
                    <p:nvPr/>
                  </p:nvSpPr>
                  <p:spPr>
                    <a:xfrm>
                      <a:off x="6373650" y="4382100"/>
                      <a:ext cx="159029" cy="592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20" extrusionOk="0">
                          <a:moveTo>
                            <a:pt x="159030" y="0"/>
                          </a:moveTo>
                          <a:lnTo>
                            <a:pt x="0" y="592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499" name="Google Shape;1499;p38"/>
                    <p:cNvSpPr/>
                    <p:nvPr/>
                  </p:nvSpPr>
                  <p:spPr>
                    <a:xfrm>
                      <a:off x="6410730" y="4322970"/>
                      <a:ext cx="99990" cy="372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260" extrusionOk="0">
                          <a:moveTo>
                            <a:pt x="99990" y="0"/>
                          </a:moveTo>
                          <a:lnTo>
                            <a:pt x="0" y="372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0" name="Google Shape;1500;p38"/>
                    <p:cNvSpPr/>
                    <p:nvPr/>
                  </p:nvSpPr>
                  <p:spPr>
                    <a:xfrm>
                      <a:off x="6447810" y="4263930"/>
                      <a:ext cx="4085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859" h="15209" extrusionOk="0">
                          <a:moveTo>
                            <a:pt x="40860" y="0"/>
                          </a:moveTo>
                          <a:lnTo>
                            <a:pt x="0" y="15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501" name="Google Shape;1501;p38"/>
                  <p:cNvGrpSpPr/>
                  <p:nvPr/>
                </p:nvGrpSpPr>
                <p:grpSpPr>
                  <a:xfrm>
                    <a:off x="5657160" y="4123170"/>
                    <a:ext cx="775349" cy="400949"/>
                    <a:chOff x="5657160" y="4123170"/>
                    <a:chExt cx="775349" cy="400949"/>
                  </a:xfrm>
                </p:grpSpPr>
                <p:sp>
                  <p:nvSpPr>
                    <p:cNvPr id="1502" name="Google Shape;1502;p38"/>
                    <p:cNvSpPr/>
                    <p:nvPr/>
                  </p:nvSpPr>
                  <p:spPr>
                    <a:xfrm>
                      <a:off x="5763720" y="442872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19170" y="5148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3" name="Google Shape;1503;p38"/>
                    <p:cNvSpPr/>
                    <p:nvPr/>
                  </p:nvSpPr>
                  <p:spPr>
                    <a:xfrm>
                      <a:off x="5657160" y="4503690"/>
                      <a:ext cx="7560" cy="204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429" extrusionOk="0">
                          <a:moveTo>
                            <a:pt x="7560" y="204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4" name="Google Shape;1504;p38"/>
                    <p:cNvSpPr/>
                    <p:nvPr/>
                  </p:nvSpPr>
                  <p:spPr>
                    <a:xfrm>
                      <a:off x="5817000" y="4391190"/>
                      <a:ext cx="24929" cy="6695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6959" extrusionOk="0">
                          <a:moveTo>
                            <a:pt x="24930" y="6696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5" name="Google Shape;1505;p38"/>
                    <p:cNvSpPr/>
                    <p:nvPr/>
                  </p:nvSpPr>
                  <p:spPr>
                    <a:xfrm>
                      <a:off x="5710440" y="4466160"/>
                      <a:ext cx="13410" cy="36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410" h="36000" extrusionOk="0">
                          <a:moveTo>
                            <a:pt x="13410" y="360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6" name="Google Shape;1506;p38"/>
                    <p:cNvSpPr/>
                    <p:nvPr/>
                  </p:nvSpPr>
                  <p:spPr>
                    <a:xfrm>
                      <a:off x="5870280" y="4353660"/>
                      <a:ext cx="30690" cy="825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530" extrusionOk="0">
                          <a:moveTo>
                            <a:pt x="30690" y="825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7" name="Google Shape;1507;p38"/>
                    <p:cNvSpPr/>
                    <p:nvPr/>
                  </p:nvSpPr>
                  <p:spPr>
                    <a:xfrm>
                      <a:off x="5923560" y="4316220"/>
                      <a:ext cx="36539" cy="979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539" h="97919" extrusionOk="0">
                          <a:moveTo>
                            <a:pt x="36540" y="9792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8" name="Google Shape;1508;p38"/>
                    <p:cNvSpPr/>
                    <p:nvPr/>
                  </p:nvSpPr>
                  <p:spPr>
                    <a:xfrm>
                      <a:off x="5976840" y="427869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42300" y="1134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09" name="Google Shape;1509;p38"/>
                    <p:cNvSpPr/>
                    <p:nvPr/>
                  </p:nvSpPr>
                  <p:spPr>
                    <a:xfrm>
                      <a:off x="6030120" y="424125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48060" y="12897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0" name="Google Shape;1510;p38"/>
                    <p:cNvSpPr/>
                    <p:nvPr/>
                  </p:nvSpPr>
                  <p:spPr>
                    <a:xfrm>
                      <a:off x="6083490" y="4203720"/>
                      <a:ext cx="5373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730" h="144450" extrusionOk="0">
                          <a:moveTo>
                            <a:pt x="53730" y="1444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1" name="Google Shape;1511;p38"/>
                    <p:cNvSpPr/>
                    <p:nvPr/>
                  </p:nvSpPr>
                  <p:spPr>
                    <a:xfrm>
                      <a:off x="6136770" y="4166280"/>
                      <a:ext cx="5949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490" h="159929" extrusionOk="0">
                          <a:moveTo>
                            <a:pt x="59490" y="1599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2" name="Google Shape;1512;p38"/>
                    <p:cNvSpPr/>
                    <p:nvPr/>
                  </p:nvSpPr>
                  <p:spPr>
                    <a:xfrm>
                      <a:off x="6190050" y="4128750"/>
                      <a:ext cx="65339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39" h="175500" extrusionOk="0">
                          <a:moveTo>
                            <a:pt x="65340" y="1755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3" name="Google Shape;1513;p38"/>
                    <p:cNvSpPr/>
                    <p:nvPr/>
                  </p:nvSpPr>
                  <p:spPr>
                    <a:xfrm>
                      <a:off x="6255210" y="4123170"/>
                      <a:ext cx="59219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19" h="159030" extrusionOk="0">
                          <a:moveTo>
                            <a:pt x="59220" y="1590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4" name="Google Shape;1514;p38"/>
                    <p:cNvSpPr/>
                    <p:nvPr/>
                  </p:nvSpPr>
                  <p:spPr>
                    <a:xfrm>
                      <a:off x="6336210" y="4160250"/>
                      <a:ext cx="37259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59" h="99990" extrusionOk="0">
                          <a:moveTo>
                            <a:pt x="37260" y="999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5" name="Google Shape;1515;p38"/>
                    <p:cNvSpPr/>
                    <p:nvPr/>
                  </p:nvSpPr>
                  <p:spPr>
                    <a:xfrm>
                      <a:off x="6417300" y="419733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15210" y="409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516" name="Google Shape;1516;p38"/>
                  <p:cNvGrpSpPr/>
                  <p:nvPr/>
                </p:nvGrpSpPr>
                <p:grpSpPr>
                  <a:xfrm>
                    <a:off x="6172320" y="3406680"/>
                    <a:ext cx="400949" cy="775349"/>
                    <a:chOff x="6172320" y="3406680"/>
                    <a:chExt cx="400949" cy="775349"/>
                  </a:xfrm>
                </p:grpSpPr>
                <p:sp>
                  <p:nvSpPr>
                    <p:cNvPr id="1517" name="Google Shape;1517;p38"/>
                    <p:cNvSpPr/>
                    <p:nvPr/>
                  </p:nvSpPr>
                  <p:spPr>
                    <a:xfrm>
                      <a:off x="6216330" y="351324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0" y="19170"/>
                          </a:moveTo>
                          <a:lnTo>
                            <a:pt x="5148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8" name="Google Shape;1518;p38"/>
                    <p:cNvSpPr/>
                    <p:nvPr/>
                  </p:nvSpPr>
                  <p:spPr>
                    <a:xfrm>
                      <a:off x="6172320" y="3406680"/>
                      <a:ext cx="20519" cy="7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19" h="7650" extrusionOk="0">
                          <a:moveTo>
                            <a:pt x="0" y="7650"/>
                          </a:moveTo>
                          <a:lnTo>
                            <a:pt x="205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19" name="Google Shape;1519;p38"/>
                    <p:cNvSpPr/>
                    <p:nvPr/>
                  </p:nvSpPr>
                  <p:spPr>
                    <a:xfrm>
                      <a:off x="6238289" y="3566519"/>
                      <a:ext cx="66960" cy="249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30" extrusionOk="0">
                          <a:moveTo>
                            <a:pt x="0" y="24930"/>
                          </a:moveTo>
                          <a:lnTo>
                            <a:pt x="6696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0" name="Google Shape;1520;p38"/>
                    <p:cNvSpPr/>
                    <p:nvPr/>
                  </p:nvSpPr>
                  <p:spPr>
                    <a:xfrm>
                      <a:off x="6194370" y="3459960"/>
                      <a:ext cx="3591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910" h="13410" extrusionOk="0">
                          <a:moveTo>
                            <a:pt x="0" y="13410"/>
                          </a:moveTo>
                          <a:lnTo>
                            <a:pt x="359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1" name="Google Shape;1521;p38"/>
                    <p:cNvSpPr/>
                    <p:nvPr/>
                  </p:nvSpPr>
                  <p:spPr>
                    <a:xfrm>
                      <a:off x="6260340" y="3619800"/>
                      <a:ext cx="82439" cy="307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439" h="30780" extrusionOk="0">
                          <a:moveTo>
                            <a:pt x="0" y="30780"/>
                          </a:moveTo>
                          <a:lnTo>
                            <a:pt x="8244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2" name="Google Shape;1522;p38"/>
                    <p:cNvSpPr/>
                    <p:nvPr/>
                  </p:nvSpPr>
                  <p:spPr>
                    <a:xfrm>
                      <a:off x="6282300" y="3673080"/>
                      <a:ext cx="98009" cy="365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8009" h="36540" extrusionOk="0">
                          <a:moveTo>
                            <a:pt x="0" y="36540"/>
                          </a:moveTo>
                          <a:lnTo>
                            <a:pt x="980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3" name="Google Shape;1523;p38"/>
                    <p:cNvSpPr/>
                    <p:nvPr/>
                  </p:nvSpPr>
                  <p:spPr>
                    <a:xfrm>
                      <a:off x="6304260" y="3726360"/>
                      <a:ext cx="113490" cy="422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99" extrusionOk="0">
                          <a:moveTo>
                            <a:pt x="0" y="42300"/>
                          </a:moveTo>
                          <a:lnTo>
                            <a:pt x="1134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4" name="Google Shape;1524;p38"/>
                    <p:cNvSpPr/>
                    <p:nvPr/>
                  </p:nvSpPr>
                  <p:spPr>
                    <a:xfrm>
                      <a:off x="6326310" y="3779730"/>
                      <a:ext cx="128969" cy="47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7969" extrusionOk="0">
                          <a:moveTo>
                            <a:pt x="0" y="47970"/>
                          </a:moveTo>
                          <a:lnTo>
                            <a:pt x="12897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5" name="Google Shape;1525;p38"/>
                    <p:cNvSpPr/>
                    <p:nvPr/>
                  </p:nvSpPr>
                  <p:spPr>
                    <a:xfrm>
                      <a:off x="6348270" y="3833010"/>
                      <a:ext cx="144450" cy="537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730" extrusionOk="0">
                          <a:moveTo>
                            <a:pt x="0" y="53730"/>
                          </a:moveTo>
                          <a:lnTo>
                            <a:pt x="1444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6" name="Google Shape;1526;p38"/>
                    <p:cNvSpPr/>
                    <p:nvPr/>
                  </p:nvSpPr>
                  <p:spPr>
                    <a:xfrm>
                      <a:off x="6370230" y="388629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0" y="59580"/>
                          </a:moveTo>
                          <a:lnTo>
                            <a:pt x="1600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7" name="Google Shape;1527;p38"/>
                    <p:cNvSpPr/>
                    <p:nvPr/>
                  </p:nvSpPr>
                  <p:spPr>
                    <a:xfrm>
                      <a:off x="6392280" y="3939570"/>
                      <a:ext cx="175410" cy="653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410" h="65339" extrusionOk="0">
                          <a:moveTo>
                            <a:pt x="0" y="65340"/>
                          </a:moveTo>
                          <a:lnTo>
                            <a:pt x="1754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8" name="Google Shape;1528;p38"/>
                    <p:cNvSpPr/>
                    <p:nvPr/>
                  </p:nvSpPr>
                  <p:spPr>
                    <a:xfrm>
                      <a:off x="6414240" y="4004730"/>
                      <a:ext cx="159029" cy="592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19" extrusionOk="0">
                          <a:moveTo>
                            <a:pt x="0" y="59220"/>
                          </a:moveTo>
                          <a:lnTo>
                            <a:pt x="15903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29" name="Google Shape;1529;p38"/>
                    <p:cNvSpPr/>
                    <p:nvPr/>
                  </p:nvSpPr>
                  <p:spPr>
                    <a:xfrm>
                      <a:off x="6436200" y="4085820"/>
                      <a:ext cx="99990" cy="37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169" extrusionOk="0">
                          <a:moveTo>
                            <a:pt x="0" y="37170"/>
                          </a:moveTo>
                          <a:lnTo>
                            <a:pt x="999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30" name="Google Shape;1530;p38"/>
                    <p:cNvSpPr/>
                    <p:nvPr/>
                  </p:nvSpPr>
                  <p:spPr>
                    <a:xfrm>
                      <a:off x="6458250" y="4166820"/>
                      <a:ext cx="4094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949" h="15209" extrusionOk="0">
                          <a:moveTo>
                            <a:pt x="0" y="15210"/>
                          </a:moveTo>
                          <a:lnTo>
                            <a:pt x="409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" name="Рисунок 2"/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" t="-241" r="48768" b="241"/>
          <a:stretch/>
        </p:blipFill>
        <p:spPr/>
      </p:pic>
      <p:grpSp>
        <p:nvGrpSpPr>
          <p:cNvPr id="1531" name="Google Shape;1531;p38"/>
          <p:cNvGrpSpPr/>
          <p:nvPr/>
        </p:nvGrpSpPr>
        <p:grpSpPr>
          <a:xfrm>
            <a:off x="2190699" y="301043"/>
            <a:ext cx="1057095" cy="1057095"/>
            <a:chOff x="4955225" y="399750"/>
            <a:chExt cx="1462500" cy="1462500"/>
          </a:xfrm>
        </p:grpSpPr>
        <p:sp>
          <p:nvSpPr>
            <p:cNvPr id="1532" name="Google Shape;1532;p38"/>
            <p:cNvSpPr/>
            <p:nvPr/>
          </p:nvSpPr>
          <p:spPr>
            <a:xfrm>
              <a:off x="4955225" y="399750"/>
              <a:ext cx="1462500" cy="14625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imo"/>
                <a:ea typeface="Arimo"/>
                <a:cs typeface="Arimo"/>
                <a:sym typeface="Arimo"/>
              </a:endParaRPr>
            </a:p>
          </p:txBody>
        </p:sp>
        <p:sp>
          <p:nvSpPr>
            <p:cNvPr id="1533" name="Google Shape;1533;p38"/>
            <p:cNvSpPr/>
            <p:nvPr/>
          </p:nvSpPr>
          <p:spPr>
            <a:xfrm>
              <a:off x="5038024" y="482550"/>
              <a:ext cx="1296900" cy="12969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imo"/>
                <a:ea typeface="Arimo"/>
                <a:cs typeface="Arimo"/>
                <a:sym typeface="Arimo"/>
              </a:endParaRPr>
            </a:p>
          </p:txBody>
        </p:sp>
        <p:grpSp>
          <p:nvGrpSpPr>
            <p:cNvPr id="1534" name="Google Shape;1534;p38"/>
            <p:cNvGrpSpPr/>
            <p:nvPr/>
          </p:nvGrpSpPr>
          <p:grpSpPr>
            <a:xfrm rot="-1211048" flipH="1">
              <a:off x="5181154" y="626618"/>
              <a:ext cx="1010549" cy="1010602"/>
              <a:chOff x="5586689" y="3336300"/>
              <a:chExt cx="1773541" cy="1773450"/>
            </a:xfrm>
          </p:grpSpPr>
          <p:grpSp>
            <p:nvGrpSpPr>
              <p:cNvPr id="1535" name="Google Shape;1535;p38"/>
              <p:cNvGrpSpPr/>
              <p:nvPr/>
            </p:nvGrpSpPr>
            <p:grpSpPr>
              <a:xfrm>
                <a:off x="5778300" y="3527909"/>
                <a:ext cx="1390319" cy="1390231"/>
                <a:chOff x="5778300" y="3527909"/>
                <a:chExt cx="1390319" cy="1390231"/>
              </a:xfrm>
            </p:grpSpPr>
            <p:sp>
              <p:nvSpPr>
                <p:cNvPr id="1536" name="Google Shape;1536;p38"/>
                <p:cNvSpPr/>
                <p:nvPr/>
              </p:nvSpPr>
              <p:spPr>
                <a:xfrm>
                  <a:off x="5778300" y="3905099"/>
                  <a:ext cx="476909" cy="275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909" h="275940" extrusionOk="0">
                      <a:moveTo>
                        <a:pt x="428040" y="74520"/>
                      </a:moveTo>
                      <a:lnTo>
                        <a:pt x="0" y="0"/>
                      </a:lnTo>
                      <a:lnTo>
                        <a:pt x="337410" y="275940"/>
                      </a:lnTo>
                      <a:lnTo>
                        <a:pt x="476910" y="218070"/>
                      </a:lnTo>
                      <a:lnTo>
                        <a:pt x="428940" y="8073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7" name="Google Shape;1537;p38"/>
                <p:cNvSpPr/>
                <p:nvPr/>
              </p:nvSpPr>
              <p:spPr>
                <a:xfrm>
                  <a:off x="6515399" y="3527909"/>
                  <a:ext cx="275940" cy="515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515160" extrusionOk="0">
                      <a:moveTo>
                        <a:pt x="200880" y="431460"/>
                      </a:moveTo>
                      <a:lnTo>
                        <a:pt x="275940" y="0"/>
                      </a:lnTo>
                      <a:lnTo>
                        <a:pt x="0" y="337320"/>
                      </a:lnTo>
                      <a:lnTo>
                        <a:pt x="40410" y="515160"/>
                      </a:lnTo>
                      <a:lnTo>
                        <a:pt x="200880" y="4314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8" name="Google Shape;1538;p38"/>
                <p:cNvSpPr/>
                <p:nvPr/>
              </p:nvSpPr>
              <p:spPr>
                <a:xfrm>
                  <a:off x="6155579" y="4430340"/>
                  <a:ext cx="275940" cy="48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487800" extrusionOk="0">
                      <a:moveTo>
                        <a:pt x="74340" y="60660"/>
                      </a:moveTo>
                      <a:lnTo>
                        <a:pt x="0" y="487800"/>
                      </a:lnTo>
                      <a:lnTo>
                        <a:pt x="275940" y="150390"/>
                      </a:lnTo>
                      <a:lnTo>
                        <a:pt x="223020" y="0"/>
                      </a:lnTo>
                      <a:lnTo>
                        <a:pt x="80730" y="588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9" name="Google Shape;1539;p38"/>
                <p:cNvSpPr/>
                <p:nvPr/>
              </p:nvSpPr>
              <p:spPr>
                <a:xfrm>
                  <a:off x="6665699" y="4265010"/>
                  <a:ext cx="502920" cy="2759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920" h="275939" extrusionOk="0">
                      <a:moveTo>
                        <a:pt x="75510" y="201510"/>
                      </a:moveTo>
                      <a:lnTo>
                        <a:pt x="502920" y="275940"/>
                      </a:lnTo>
                      <a:lnTo>
                        <a:pt x="165510" y="0"/>
                      </a:lnTo>
                      <a:lnTo>
                        <a:pt x="0" y="63360"/>
                      </a:lnTo>
                      <a:lnTo>
                        <a:pt x="75510" y="20151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0" name="Google Shape;1540;p38"/>
                <p:cNvSpPr/>
                <p:nvPr/>
              </p:nvSpPr>
              <p:spPr>
                <a:xfrm>
                  <a:off x="6155580" y="4475970"/>
                  <a:ext cx="202230" cy="442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30" h="442170" extrusionOk="0">
                      <a:moveTo>
                        <a:pt x="202230" y="0"/>
                      </a:moveTo>
                      <a:lnTo>
                        <a:pt x="0" y="4421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1" name="Google Shape;1541;p38"/>
                <p:cNvSpPr/>
                <p:nvPr/>
              </p:nvSpPr>
              <p:spPr>
                <a:xfrm>
                  <a:off x="6592080" y="3527910"/>
                  <a:ext cx="199259" cy="435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59" h="435780" extrusionOk="0">
                      <a:moveTo>
                        <a:pt x="199260" y="0"/>
                      </a:moveTo>
                      <a:lnTo>
                        <a:pt x="0" y="43578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2" name="Google Shape;1542;p38"/>
                <p:cNvSpPr/>
                <p:nvPr/>
              </p:nvSpPr>
              <p:spPr>
                <a:xfrm>
                  <a:off x="5778300" y="3905100"/>
                  <a:ext cx="442889" cy="20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889" h="202500" extrusionOk="0">
                      <a:moveTo>
                        <a:pt x="442890" y="2025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3" name="Google Shape;1543;p38"/>
                <p:cNvSpPr/>
                <p:nvPr/>
              </p:nvSpPr>
              <p:spPr>
                <a:xfrm>
                  <a:off x="6726900" y="4338900"/>
                  <a:ext cx="441719" cy="202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719" h="202049" extrusionOk="0">
                      <a:moveTo>
                        <a:pt x="441720" y="20205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4" name="Google Shape;1544;p38"/>
                <p:cNvSpPr/>
                <p:nvPr/>
              </p:nvSpPr>
              <p:spPr>
                <a:xfrm>
                  <a:off x="6742200" y="3635370"/>
                  <a:ext cx="28260" cy="12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0" h="12870" extrusionOk="0">
                      <a:moveTo>
                        <a:pt x="0" y="0"/>
                      </a:moveTo>
                      <a:lnTo>
                        <a:pt x="28260" y="128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545" name="Google Shape;1545;p38"/>
                <p:cNvGrpSpPr/>
                <p:nvPr/>
              </p:nvGrpSpPr>
              <p:grpSpPr>
                <a:xfrm>
                  <a:off x="6615210" y="3681630"/>
                  <a:ext cx="146159" cy="277739"/>
                  <a:chOff x="6615210" y="3681630"/>
                  <a:chExt cx="146159" cy="277739"/>
                </a:xfrm>
              </p:grpSpPr>
              <p:sp>
                <p:nvSpPr>
                  <p:cNvPr id="1546" name="Google Shape;1546;p38"/>
                  <p:cNvSpPr/>
                  <p:nvPr/>
                </p:nvSpPr>
                <p:spPr>
                  <a:xfrm>
                    <a:off x="6721050" y="3681630"/>
                    <a:ext cx="40319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50" extrusionOk="0">
                        <a:moveTo>
                          <a:pt x="0" y="0"/>
                        </a:moveTo>
                        <a:lnTo>
                          <a:pt x="40320" y="18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47" name="Google Shape;1547;p38"/>
                  <p:cNvSpPr/>
                  <p:nvPr/>
                </p:nvSpPr>
                <p:spPr>
                  <a:xfrm>
                    <a:off x="6699900" y="3727980"/>
                    <a:ext cx="52469" cy="239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3939" extrusionOk="0">
                        <a:moveTo>
                          <a:pt x="0" y="0"/>
                        </a:moveTo>
                        <a:lnTo>
                          <a:pt x="52470" y="2394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48" name="Google Shape;1548;p38"/>
                  <p:cNvSpPr/>
                  <p:nvPr/>
                </p:nvSpPr>
                <p:spPr>
                  <a:xfrm>
                    <a:off x="6678750" y="3774240"/>
                    <a:ext cx="64619" cy="29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619" h="29609" extrusionOk="0">
                        <a:moveTo>
                          <a:pt x="0" y="0"/>
                        </a:moveTo>
                        <a:lnTo>
                          <a:pt x="64620" y="296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49" name="Google Shape;1549;p38"/>
                  <p:cNvSpPr/>
                  <p:nvPr/>
                </p:nvSpPr>
                <p:spPr>
                  <a:xfrm>
                    <a:off x="6657510" y="3820500"/>
                    <a:ext cx="76859" cy="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59" h="35190" extrusionOk="0">
                        <a:moveTo>
                          <a:pt x="0" y="0"/>
                        </a:moveTo>
                        <a:lnTo>
                          <a:pt x="76860" y="351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0" name="Google Shape;1550;p38"/>
                  <p:cNvSpPr/>
                  <p:nvPr/>
                </p:nvSpPr>
                <p:spPr>
                  <a:xfrm>
                    <a:off x="6636360" y="386685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0" y="0"/>
                        </a:moveTo>
                        <a:lnTo>
                          <a:pt x="88920" y="406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1" name="Google Shape;1551;p38"/>
                  <p:cNvSpPr/>
                  <p:nvPr/>
                </p:nvSpPr>
                <p:spPr>
                  <a:xfrm>
                    <a:off x="6615210" y="3913110"/>
                    <a:ext cx="101069" cy="46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069" h="46259" extrusionOk="0">
                        <a:moveTo>
                          <a:pt x="0" y="0"/>
                        </a:moveTo>
                        <a:lnTo>
                          <a:pt x="101070" y="462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552" name="Google Shape;1552;p38"/>
                <p:cNvGrpSpPr/>
                <p:nvPr/>
              </p:nvGrpSpPr>
              <p:grpSpPr>
                <a:xfrm>
                  <a:off x="6739680" y="4364730"/>
                  <a:ext cx="321480" cy="155250"/>
                  <a:chOff x="6739680" y="4364730"/>
                  <a:chExt cx="321480" cy="155250"/>
                </a:xfrm>
              </p:grpSpPr>
              <p:sp>
                <p:nvSpPr>
                  <p:cNvPr id="1553" name="Google Shape;1553;p38"/>
                  <p:cNvSpPr/>
                  <p:nvPr/>
                </p:nvSpPr>
                <p:spPr>
                  <a:xfrm>
                    <a:off x="6996360" y="4470570"/>
                    <a:ext cx="18450" cy="404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410" extrusionOk="0">
                        <a:moveTo>
                          <a:pt x="18450" y="0"/>
                        </a:moveTo>
                        <a:lnTo>
                          <a:pt x="0" y="404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4" name="Google Shape;1554;p38"/>
                  <p:cNvSpPr/>
                  <p:nvPr/>
                </p:nvSpPr>
                <p:spPr>
                  <a:xfrm>
                    <a:off x="6944520" y="4449420"/>
                    <a:ext cx="24030" cy="52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469" extrusionOk="0">
                        <a:moveTo>
                          <a:pt x="24030" y="0"/>
                        </a:moveTo>
                        <a:lnTo>
                          <a:pt x="0" y="524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5" name="Google Shape;1555;p38"/>
                  <p:cNvSpPr/>
                  <p:nvPr/>
                </p:nvSpPr>
                <p:spPr>
                  <a:xfrm>
                    <a:off x="7048200" y="4491810"/>
                    <a:ext cx="12960" cy="281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60" h="28170" extrusionOk="0">
                        <a:moveTo>
                          <a:pt x="12960" y="0"/>
                        </a:moveTo>
                        <a:lnTo>
                          <a:pt x="0" y="281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6" name="Google Shape;1556;p38"/>
                  <p:cNvSpPr/>
                  <p:nvPr/>
                </p:nvSpPr>
                <p:spPr>
                  <a:xfrm>
                    <a:off x="6892680" y="4428270"/>
                    <a:ext cx="29519" cy="646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620" extrusionOk="0">
                        <a:moveTo>
                          <a:pt x="29520" y="0"/>
                        </a:moveTo>
                        <a:lnTo>
                          <a:pt x="0" y="6462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7" name="Google Shape;1557;p38"/>
                  <p:cNvSpPr/>
                  <p:nvPr/>
                </p:nvSpPr>
                <p:spPr>
                  <a:xfrm>
                    <a:off x="6840840" y="4407030"/>
                    <a:ext cx="35099" cy="768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99" h="76859" extrusionOk="0">
                        <a:moveTo>
                          <a:pt x="35100" y="0"/>
                        </a:moveTo>
                        <a:lnTo>
                          <a:pt x="0" y="768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8" name="Google Shape;1558;p38"/>
                  <p:cNvSpPr/>
                  <p:nvPr/>
                </p:nvSpPr>
                <p:spPr>
                  <a:xfrm>
                    <a:off x="6789000" y="4385880"/>
                    <a:ext cx="40679" cy="890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9009" extrusionOk="0">
                        <a:moveTo>
                          <a:pt x="40680" y="0"/>
                        </a:moveTo>
                        <a:lnTo>
                          <a:pt x="0" y="890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9" name="Google Shape;1559;p38"/>
                  <p:cNvSpPr/>
                  <p:nvPr/>
                </p:nvSpPr>
                <p:spPr>
                  <a:xfrm>
                    <a:off x="6739680" y="4364730"/>
                    <a:ext cx="43650" cy="953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399" extrusionOk="0">
                        <a:moveTo>
                          <a:pt x="43650" y="0"/>
                        </a:moveTo>
                        <a:lnTo>
                          <a:pt x="0" y="9540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560" name="Google Shape;1560;p38"/>
                <p:cNvGrpSpPr/>
                <p:nvPr/>
              </p:nvGrpSpPr>
              <p:grpSpPr>
                <a:xfrm>
                  <a:off x="6176550" y="4489200"/>
                  <a:ext cx="155250" cy="321479"/>
                  <a:chOff x="6176550" y="4489200"/>
                  <a:chExt cx="155250" cy="321479"/>
                </a:xfrm>
              </p:grpSpPr>
              <p:sp>
                <p:nvSpPr>
                  <p:cNvPr id="1561" name="Google Shape;1561;p38"/>
                  <p:cNvSpPr/>
                  <p:nvPr/>
                </p:nvSpPr>
                <p:spPr>
                  <a:xfrm>
                    <a:off x="6185550" y="4745880"/>
                    <a:ext cx="40319" cy="18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49" extrusionOk="0">
                        <a:moveTo>
                          <a:pt x="40320" y="184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62" name="Google Shape;1562;p38"/>
                  <p:cNvSpPr/>
                  <p:nvPr/>
                </p:nvSpPr>
                <p:spPr>
                  <a:xfrm>
                    <a:off x="6194550" y="4694039"/>
                    <a:ext cx="52469" cy="240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4030" extrusionOk="0">
                        <a:moveTo>
                          <a:pt x="52470" y="240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63" name="Google Shape;1563;p38"/>
                  <p:cNvSpPr/>
                  <p:nvPr/>
                </p:nvSpPr>
                <p:spPr>
                  <a:xfrm>
                    <a:off x="6176550" y="4797810"/>
                    <a:ext cx="28169" cy="128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169" h="12869" extrusionOk="0">
                        <a:moveTo>
                          <a:pt x="28170" y="1287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64" name="Google Shape;1564;p38"/>
                  <p:cNvSpPr/>
                  <p:nvPr/>
                </p:nvSpPr>
                <p:spPr>
                  <a:xfrm>
                    <a:off x="6203550" y="4642200"/>
                    <a:ext cx="64709" cy="296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09" h="29610" extrusionOk="0">
                        <a:moveTo>
                          <a:pt x="64710" y="2961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65" name="Google Shape;1565;p38"/>
                  <p:cNvSpPr/>
                  <p:nvPr/>
                </p:nvSpPr>
                <p:spPr>
                  <a:xfrm>
                    <a:off x="6212640" y="4590360"/>
                    <a:ext cx="76769" cy="3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69" h="35100" extrusionOk="0">
                        <a:moveTo>
                          <a:pt x="76770" y="351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66" name="Google Shape;1566;p38"/>
                  <p:cNvSpPr/>
                  <p:nvPr/>
                </p:nvSpPr>
                <p:spPr>
                  <a:xfrm>
                    <a:off x="6221640" y="453852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88920" y="4068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67" name="Google Shape;1567;p38"/>
                  <p:cNvSpPr/>
                  <p:nvPr/>
                </p:nvSpPr>
                <p:spPr>
                  <a:xfrm>
                    <a:off x="6236310" y="4489200"/>
                    <a:ext cx="95490" cy="43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490" h="43649" extrusionOk="0">
                        <a:moveTo>
                          <a:pt x="95490" y="436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568" name="Google Shape;1568;p38"/>
                <p:cNvGrpSpPr/>
                <p:nvPr/>
              </p:nvGrpSpPr>
              <p:grpSpPr>
                <a:xfrm>
                  <a:off x="5885850" y="3926070"/>
                  <a:ext cx="321390" cy="155250"/>
                  <a:chOff x="5885850" y="3926070"/>
                  <a:chExt cx="321390" cy="155250"/>
                </a:xfrm>
              </p:grpSpPr>
              <p:sp>
                <p:nvSpPr>
                  <p:cNvPr id="1569" name="Google Shape;1569;p38"/>
                  <p:cNvSpPr/>
                  <p:nvPr/>
                </p:nvSpPr>
                <p:spPr>
                  <a:xfrm>
                    <a:off x="5932110" y="3935070"/>
                    <a:ext cx="18450" cy="40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319" extrusionOk="0">
                        <a:moveTo>
                          <a:pt x="0" y="40320"/>
                        </a:moveTo>
                        <a:lnTo>
                          <a:pt x="184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0" name="Google Shape;1570;p38"/>
                  <p:cNvSpPr/>
                  <p:nvPr/>
                </p:nvSpPr>
                <p:spPr>
                  <a:xfrm>
                    <a:off x="5978370" y="3944070"/>
                    <a:ext cx="24030" cy="525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559" extrusionOk="0">
                        <a:moveTo>
                          <a:pt x="0" y="52560"/>
                        </a:moveTo>
                        <a:lnTo>
                          <a:pt x="2403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1" name="Google Shape;1571;p38"/>
                  <p:cNvSpPr/>
                  <p:nvPr/>
                </p:nvSpPr>
                <p:spPr>
                  <a:xfrm>
                    <a:off x="5885850" y="3926070"/>
                    <a:ext cx="12870" cy="28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0" h="28169" extrusionOk="0">
                        <a:moveTo>
                          <a:pt x="0" y="28170"/>
                        </a:moveTo>
                        <a:lnTo>
                          <a:pt x="1287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2" name="Google Shape;1572;p38"/>
                  <p:cNvSpPr/>
                  <p:nvPr/>
                </p:nvSpPr>
                <p:spPr>
                  <a:xfrm>
                    <a:off x="6024720" y="3953070"/>
                    <a:ext cx="29519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709" extrusionOk="0">
                        <a:moveTo>
                          <a:pt x="0" y="64710"/>
                        </a:moveTo>
                        <a:lnTo>
                          <a:pt x="2952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3" name="Google Shape;1573;p38"/>
                  <p:cNvSpPr/>
                  <p:nvPr/>
                </p:nvSpPr>
                <p:spPr>
                  <a:xfrm>
                    <a:off x="6070980" y="3962160"/>
                    <a:ext cx="35189" cy="767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89" h="76769" extrusionOk="0">
                        <a:moveTo>
                          <a:pt x="0" y="76770"/>
                        </a:moveTo>
                        <a:lnTo>
                          <a:pt x="3519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4" name="Google Shape;1574;p38"/>
                  <p:cNvSpPr/>
                  <p:nvPr/>
                </p:nvSpPr>
                <p:spPr>
                  <a:xfrm>
                    <a:off x="6117330" y="3971160"/>
                    <a:ext cx="40679" cy="88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8919" extrusionOk="0">
                        <a:moveTo>
                          <a:pt x="0" y="88920"/>
                        </a:moveTo>
                        <a:lnTo>
                          <a:pt x="4068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5" name="Google Shape;1575;p38"/>
                  <p:cNvSpPr/>
                  <p:nvPr/>
                </p:nvSpPr>
                <p:spPr>
                  <a:xfrm>
                    <a:off x="6163590" y="3985830"/>
                    <a:ext cx="43650" cy="954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490" extrusionOk="0">
                        <a:moveTo>
                          <a:pt x="0" y="95490"/>
                        </a:moveTo>
                        <a:lnTo>
                          <a:pt x="436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576" name="Google Shape;1576;p38"/>
              <p:cNvGrpSpPr/>
              <p:nvPr/>
            </p:nvGrpSpPr>
            <p:grpSpPr>
              <a:xfrm>
                <a:off x="5586689" y="3336300"/>
                <a:ext cx="1773541" cy="1773450"/>
                <a:chOff x="5586689" y="3336300"/>
                <a:chExt cx="1773541" cy="1773450"/>
              </a:xfrm>
            </p:grpSpPr>
            <p:sp>
              <p:nvSpPr>
                <p:cNvPr id="1577" name="Google Shape;1577;p38"/>
                <p:cNvSpPr/>
                <p:nvPr/>
              </p:nvSpPr>
              <p:spPr>
                <a:xfrm>
                  <a:off x="5586689" y="3336300"/>
                  <a:ext cx="1773539" cy="1773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3539" h="1773449" extrusionOk="0">
                      <a:moveTo>
                        <a:pt x="633780" y="771030"/>
                      </a:moveTo>
                      <a:lnTo>
                        <a:pt x="556560" y="0"/>
                      </a:lnTo>
                      <a:lnTo>
                        <a:pt x="1002510" y="633690"/>
                      </a:lnTo>
                      <a:lnTo>
                        <a:pt x="1773540" y="556560"/>
                      </a:lnTo>
                      <a:lnTo>
                        <a:pt x="1139760" y="1002420"/>
                      </a:lnTo>
                      <a:lnTo>
                        <a:pt x="1216980" y="1773450"/>
                      </a:lnTo>
                      <a:lnTo>
                        <a:pt x="771121" y="1139670"/>
                      </a:lnTo>
                      <a:lnTo>
                        <a:pt x="0" y="1216890"/>
                      </a:lnTo>
                      <a:lnTo>
                        <a:pt x="633780" y="77103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8" name="Google Shape;1578;p38"/>
                <p:cNvSpPr/>
                <p:nvPr/>
              </p:nvSpPr>
              <p:spPr>
                <a:xfrm>
                  <a:off x="6194370" y="3459960"/>
                  <a:ext cx="35910" cy="13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10" h="13410" extrusionOk="0">
                      <a:moveTo>
                        <a:pt x="0" y="13410"/>
                      </a:moveTo>
                      <a:lnTo>
                        <a:pt x="3591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579" name="Google Shape;1579;p38"/>
                <p:cNvGrpSpPr/>
                <p:nvPr/>
              </p:nvGrpSpPr>
              <p:grpSpPr>
                <a:xfrm>
                  <a:off x="5586690" y="3336300"/>
                  <a:ext cx="1773540" cy="1773450"/>
                  <a:chOff x="5586690" y="3336300"/>
                  <a:chExt cx="1773540" cy="1773450"/>
                </a:xfrm>
              </p:grpSpPr>
              <p:sp>
                <p:nvSpPr>
                  <p:cNvPr id="1580" name="Google Shape;1580;p38"/>
                  <p:cNvSpPr/>
                  <p:nvPr/>
                </p:nvSpPr>
                <p:spPr>
                  <a:xfrm>
                    <a:off x="6143250" y="3336300"/>
                    <a:ext cx="660420" cy="177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0420" h="1773450" extrusionOk="0">
                        <a:moveTo>
                          <a:pt x="0" y="0"/>
                        </a:moveTo>
                        <a:lnTo>
                          <a:pt x="660420" y="1773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81" name="Google Shape;1581;p38"/>
                  <p:cNvSpPr/>
                  <p:nvPr/>
                </p:nvSpPr>
                <p:spPr>
                  <a:xfrm>
                    <a:off x="5586690" y="3892860"/>
                    <a:ext cx="1773540" cy="66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3540" h="660330" extrusionOk="0">
                        <a:moveTo>
                          <a:pt x="1773540" y="0"/>
                        </a:moveTo>
                        <a:lnTo>
                          <a:pt x="0" y="66033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82" name="Google Shape;1582;p38"/>
                  <p:cNvSpPr/>
                  <p:nvPr/>
                </p:nvSpPr>
                <p:spPr>
                  <a:xfrm>
                    <a:off x="6357810" y="3969990"/>
                    <a:ext cx="231389" cy="505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1389" h="505979" extrusionOk="0">
                        <a:moveTo>
                          <a:pt x="231390" y="0"/>
                        </a:moveTo>
                        <a:lnTo>
                          <a:pt x="0" y="5059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83" name="Google Shape;1583;p38"/>
                  <p:cNvSpPr/>
                  <p:nvPr/>
                </p:nvSpPr>
                <p:spPr>
                  <a:xfrm>
                    <a:off x="6220470" y="4107330"/>
                    <a:ext cx="505979" cy="2313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5979" h="231389" extrusionOk="0">
                        <a:moveTo>
                          <a:pt x="0" y="0"/>
                        </a:moveTo>
                        <a:lnTo>
                          <a:pt x="505980" y="2313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grpSp>
                <p:nvGrpSpPr>
                  <p:cNvPr id="1584" name="Google Shape;1584;p38"/>
                  <p:cNvGrpSpPr/>
                  <p:nvPr/>
                </p:nvGrpSpPr>
                <p:grpSpPr>
                  <a:xfrm>
                    <a:off x="6514410" y="3921840"/>
                    <a:ext cx="775350" cy="400950"/>
                    <a:chOff x="6514410" y="3921840"/>
                    <a:chExt cx="775350" cy="400950"/>
                  </a:xfrm>
                </p:grpSpPr>
                <p:sp>
                  <p:nvSpPr>
                    <p:cNvPr id="1585" name="Google Shape;1585;p38"/>
                    <p:cNvSpPr/>
                    <p:nvPr/>
                  </p:nvSpPr>
                  <p:spPr>
                    <a:xfrm>
                      <a:off x="7164030" y="396585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0" y="0"/>
                          </a:moveTo>
                          <a:lnTo>
                            <a:pt x="19170" y="514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86" name="Google Shape;1586;p38"/>
                    <p:cNvSpPr/>
                    <p:nvPr/>
                  </p:nvSpPr>
                  <p:spPr>
                    <a:xfrm>
                      <a:off x="7282200" y="3921840"/>
                      <a:ext cx="7560" cy="20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520" extrusionOk="0">
                          <a:moveTo>
                            <a:pt x="0" y="0"/>
                          </a:moveTo>
                          <a:lnTo>
                            <a:pt x="7560" y="205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87" name="Google Shape;1587;p38"/>
                    <p:cNvSpPr/>
                    <p:nvPr/>
                  </p:nvSpPr>
                  <p:spPr>
                    <a:xfrm>
                      <a:off x="7104990" y="3987810"/>
                      <a:ext cx="24929" cy="670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7050" extrusionOk="0">
                          <a:moveTo>
                            <a:pt x="0" y="0"/>
                          </a:moveTo>
                          <a:lnTo>
                            <a:pt x="24930" y="670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88" name="Google Shape;1588;p38"/>
                    <p:cNvSpPr/>
                    <p:nvPr/>
                  </p:nvSpPr>
                  <p:spPr>
                    <a:xfrm>
                      <a:off x="7223160" y="3943890"/>
                      <a:ext cx="13320" cy="359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320" h="35910" extrusionOk="0">
                          <a:moveTo>
                            <a:pt x="0" y="0"/>
                          </a:moveTo>
                          <a:lnTo>
                            <a:pt x="13320" y="359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89" name="Google Shape;1589;p38"/>
                    <p:cNvSpPr/>
                    <p:nvPr/>
                  </p:nvSpPr>
                  <p:spPr>
                    <a:xfrm>
                      <a:off x="7045950" y="4009860"/>
                      <a:ext cx="30690" cy="824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439" extrusionOk="0">
                          <a:moveTo>
                            <a:pt x="0" y="0"/>
                          </a:moveTo>
                          <a:lnTo>
                            <a:pt x="30690" y="824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0" name="Google Shape;1590;p38"/>
                    <p:cNvSpPr/>
                    <p:nvPr/>
                  </p:nvSpPr>
                  <p:spPr>
                    <a:xfrm>
                      <a:off x="6986910" y="4031820"/>
                      <a:ext cx="36449" cy="980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449" h="98009" extrusionOk="0">
                          <a:moveTo>
                            <a:pt x="0" y="0"/>
                          </a:moveTo>
                          <a:lnTo>
                            <a:pt x="36450" y="980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1" name="Google Shape;1591;p38"/>
                    <p:cNvSpPr/>
                    <p:nvPr/>
                  </p:nvSpPr>
                  <p:spPr>
                    <a:xfrm>
                      <a:off x="6927780" y="405378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0" y="0"/>
                          </a:moveTo>
                          <a:lnTo>
                            <a:pt x="42300" y="1134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2" name="Google Shape;1592;p38"/>
                    <p:cNvSpPr/>
                    <p:nvPr/>
                  </p:nvSpPr>
                  <p:spPr>
                    <a:xfrm>
                      <a:off x="6868740" y="407583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0" y="0"/>
                          </a:moveTo>
                          <a:lnTo>
                            <a:pt x="48060" y="1289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3" name="Google Shape;1593;p38"/>
                    <p:cNvSpPr/>
                    <p:nvPr/>
                  </p:nvSpPr>
                  <p:spPr>
                    <a:xfrm>
                      <a:off x="6809700" y="4097790"/>
                      <a:ext cx="5382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820" h="144450" extrusionOk="0">
                          <a:moveTo>
                            <a:pt x="0" y="0"/>
                          </a:moveTo>
                          <a:lnTo>
                            <a:pt x="53820" y="144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4" name="Google Shape;1594;p38"/>
                    <p:cNvSpPr/>
                    <p:nvPr/>
                  </p:nvSpPr>
                  <p:spPr>
                    <a:xfrm>
                      <a:off x="6750660" y="4119840"/>
                      <a:ext cx="5958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580" h="159929" extrusionOk="0">
                          <a:moveTo>
                            <a:pt x="0" y="0"/>
                          </a:moveTo>
                          <a:lnTo>
                            <a:pt x="59580" y="159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5" name="Google Shape;1595;p38"/>
                    <p:cNvSpPr/>
                    <p:nvPr/>
                  </p:nvSpPr>
                  <p:spPr>
                    <a:xfrm>
                      <a:off x="6691620" y="4141800"/>
                      <a:ext cx="65340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40" h="175500" extrusionOk="0">
                          <a:moveTo>
                            <a:pt x="0" y="0"/>
                          </a:moveTo>
                          <a:lnTo>
                            <a:pt x="65340" y="17550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6" name="Google Shape;1596;p38"/>
                    <p:cNvSpPr/>
                    <p:nvPr/>
                  </p:nvSpPr>
                  <p:spPr>
                    <a:xfrm>
                      <a:off x="6632490" y="4163760"/>
                      <a:ext cx="59220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20" h="159030" extrusionOk="0">
                          <a:moveTo>
                            <a:pt x="0" y="0"/>
                          </a:moveTo>
                          <a:lnTo>
                            <a:pt x="59220" y="1590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7" name="Google Shape;1597;p38"/>
                    <p:cNvSpPr/>
                    <p:nvPr/>
                  </p:nvSpPr>
                  <p:spPr>
                    <a:xfrm>
                      <a:off x="6573450" y="4185810"/>
                      <a:ext cx="37260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60" h="99990" extrusionOk="0">
                          <a:moveTo>
                            <a:pt x="0" y="0"/>
                          </a:moveTo>
                          <a:lnTo>
                            <a:pt x="37260" y="999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598" name="Google Shape;1598;p38"/>
                    <p:cNvSpPr/>
                    <p:nvPr/>
                  </p:nvSpPr>
                  <p:spPr>
                    <a:xfrm>
                      <a:off x="6514410" y="420777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0" y="0"/>
                          </a:moveTo>
                          <a:lnTo>
                            <a:pt x="15210" y="409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599" name="Google Shape;1599;p38"/>
                  <p:cNvGrpSpPr/>
                  <p:nvPr/>
                </p:nvGrpSpPr>
                <p:grpSpPr>
                  <a:xfrm>
                    <a:off x="6373650" y="4263930"/>
                    <a:ext cx="400949" cy="775439"/>
                    <a:chOff x="6373650" y="4263930"/>
                    <a:chExt cx="400949" cy="775439"/>
                  </a:xfrm>
                </p:grpSpPr>
                <p:sp>
                  <p:nvSpPr>
                    <p:cNvPr id="1600" name="Google Shape;1600;p38"/>
                    <p:cNvSpPr/>
                    <p:nvPr/>
                  </p:nvSpPr>
                  <p:spPr>
                    <a:xfrm>
                      <a:off x="6679110" y="491355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51480" y="0"/>
                          </a:moveTo>
                          <a:lnTo>
                            <a:pt x="0" y="191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1" name="Google Shape;1601;p38"/>
                    <p:cNvSpPr/>
                    <p:nvPr/>
                  </p:nvSpPr>
                  <p:spPr>
                    <a:xfrm>
                      <a:off x="6754170" y="5031720"/>
                      <a:ext cx="20429" cy="7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429" h="7649" extrusionOk="0">
                          <a:moveTo>
                            <a:pt x="20430" y="0"/>
                          </a:moveTo>
                          <a:lnTo>
                            <a:pt x="0" y="76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2" name="Google Shape;1602;p38"/>
                    <p:cNvSpPr/>
                    <p:nvPr/>
                  </p:nvSpPr>
                  <p:spPr>
                    <a:xfrm>
                      <a:off x="6641670" y="4854510"/>
                      <a:ext cx="66960" cy="24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29" extrusionOk="0">
                          <a:moveTo>
                            <a:pt x="66960" y="0"/>
                          </a:moveTo>
                          <a:lnTo>
                            <a:pt x="0" y="24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3" name="Google Shape;1603;p38"/>
                    <p:cNvSpPr/>
                    <p:nvPr/>
                  </p:nvSpPr>
                  <p:spPr>
                    <a:xfrm>
                      <a:off x="6716640" y="4972680"/>
                      <a:ext cx="3600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000" h="13410" extrusionOk="0">
                          <a:moveTo>
                            <a:pt x="36000" y="0"/>
                          </a:moveTo>
                          <a:lnTo>
                            <a:pt x="0" y="134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4" name="Google Shape;1604;p38"/>
                    <p:cNvSpPr/>
                    <p:nvPr/>
                  </p:nvSpPr>
                  <p:spPr>
                    <a:xfrm>
                      <a:off x="6604140" y="4795470"/>
                      <a:ext cx="82529" cy="306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529" h="30689" extrusionOk="0">
                          <a:moveTo>
                            <a:pt x="82530" y="0"/>
                          </a:moveTo>
                          <a:lnTo>
                            <a:pt x="0" y="306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5" name="Google Shape;1605;p38"/>
                    <p:cNvSpPr/>
                    <p:nvPr/>
                  </p:nvSpPr>
                  <p:spPr>
                    <a:xfrm>
                      <a:off x="6566700" y="4736430"/>
                      <a:ext cx="97919" cy="36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19" h="36450" extrusionOk="0">
                          <a:moveTo>
                            <a:pt x="97920" y="0"/>
                          </a:moveTo>
                          <a:lnTo>
                            <a:pt x="0" y="36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6" name="Google Shape;1606;p38"/>
                    <p:cNvSpPr/>
                    <p:nvPr/>
                  </p:nvSpPr>
                  <p:spPr>
                    <a:xfrm>
                      <a:off x="6529170" y="4677390"/>
                      <a:ext cx="113490" cy="42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09" extrusionOk="0">
                          <a:moveTo>
                            <a:pt x="113490" y="0"/>
                          </a:moveTo>
                          <a:lnTo>
                            <a:pt x="0" y="42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7" name="Google Shape;1607;p38"/>
                    <p:cNvSpPr/>
                    <p:nvPr/>
                  </p:nvSpPr>
                  <p:spPr>
                    <a:xfrm>
                      <a:off x="6491730" y="4618260"/>
                      <a:ext cx="128969" cy="480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8060" extrusionOk="0">
                          <a:moveTo>
                            <a:pt x="128970" y="0"/>
                          </a:moveTo>
                          <a:lnTo>
                            <a:pt x="0" y="480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8" name="Google Shape;1608;p38"/>
                    <p:cNvSpPr/>
                    <p:nvPr/>
                  </p:nvSpPr>
                  <p:spPr>
                    <a:xfrm>
                      <a:off x="6454200" y="4559220"/>
                      <a:ext cx="144450" cy="538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819" extrusionOk="0">
                          <a:moveTo>
                            <a:pt x="144450" y="0"/>
                          </a:moveTo>
                          <a:lnTo>
                            <a:pt x="0" y="538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09" name="Google Shape;1609;p38"/>
                    <p:cNvSpPr/>
                    <p:nvPr/>
                  </p:nvSpPr>
                  <p:spPr>
                    <a:xfrm>
                      <a:off x="6416670" y="450018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160020" y="0"/>
                          </a:moveTo>
                          <a:lnTo>
                            <a:pt x="0" y="595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0" name="Google Shape;1610;p38"/>
                    <p:cNvSpPr/>
                    <p:nvPr/>
                  </p:nvSpPr>
                  <p:spPr>
                    <a:xfrm>
                      <a:off x="6379230" y="4441140"/>
                      <a:ext cx="175500" cy="65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500" h="65340" extrusionOk="0">
                          <a:moveTo>
                            <a:pt x="175500" y="0"/>
                          </a:moveTo>
                          <a:lnTo>
                            <a:pt x="0" y="653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1" name="Google Shape;1611;p38"/>
                    <p:cNvSpPr/>
                    <p:nvPr/>
                  </p:nvSpPr>
                  <p:spPr>
                    <a:xfrm>
                      <a:off x="6373650" y="4382100"/>
                      <a:ext cx="159029" cy="592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20" extrusionOk="0">
                          <a:moveTo>
                            <a:pt x="159030" y="0"/>
                          </a:moveTo>
                          <a:lnTo>
                            <a:pt x="0" y="592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2" name="Google Shape;1612;p38"/>
                    <p:cNvSpPr/>
                    <p:nvPr/>
                  </p:nvSpPr>
                  <p:spPr>
                    <a:xfrm>
                      <a:off x="6410730" y="4322970"/>
                      <a:ext cx="99990" cy="372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260" extrusionOk="0">
                          <a:moveTo>
                            <a:pt x="99990" y="0"/>
                          </a:moveTo>
                          <a:lnTo>
                            <a:pt x="0" y="372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3" name="Google Shape;1613;p38"/>
                    <p:cNvSpPr/>
                    <p:nvPr/>
                  </p:nvSpPr>
                  <p:spPr>
                    <a:xfrm>
                      <a:off x="6447810" y="4263930"/>
                      <a:ext cx="4085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859" h="15209" extrusionOk="0">
                          <a:moveTo>
                            <a:pt x="40860" y="0"/>
                          </a:moveTo>
                          <a:lnTo>
                            <a:pt x="0" y="15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614" name="Google Shape;1614;p38"/>
                  <p:cNvGrpSpPr/>
                  <p:nvPr/>
                </p:nvGrpSpPr>
                <p:grpSpPr>
                  <a:xfrm>
                    <a:off x="5657160" y="4123170"/>
                    <a:ext cx="775349" cy="400949"/>
                    <a:chOff x="5657160" y="4123170"/>
                    <a:chExt cx="775349" cy="400949"/>
                  </a:xfrm>
                </p:grpSpPr>
                <p:sp>
                  <p:nvSpPr>
                    <p:cNvPr id="1615" name="Google Shape;1615;p38"/>
                    <p:cNvSpPr/>
                    <p:nvPr/>
                  </p:nvSpPr>
                  <p:spPr>
                    <a:xfrm>
                      <a:off x="5763720" y="442872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19170" y="5148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6" name="Google Shape;1616;p38"/>
                    <p:cNvSpPr/>
                    <p:nvPr/>
                  </p:nvSpPr>
                  <p:spPr>
                    <a:xfrm>
                      <a:off x="5657160" y="4503690"/>
                      <a:ext cx="7560" cy="204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429" extrusionOk="0">
                          <a:moveTo>
                            <a:pt x="7560" y="204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7" name="Google Shape;1617;p38"/>
                    <p:cNvSpPr/>
                    <p:nvPr/>
                  </p:nvSpPr>
                  <p:spPr>
                    <a:xfrm>
                      <a:off x="5817000" y="4391190"/>
                      <a:ext cx="24929" cy="6695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6959" extrusionOk="0">
                          <a:moveTo>
                            <a:pt x="24930" y="6696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8" name="Google Shape;1618;p38"/>
                    <p:cNvSpPr/>
                    <p:nvPr/>
                  </p:nvSpPr>
                  <p:spPr>
                    <a:xfrm>
                      <a:off x="5710440" y="4466160"/>
                      <a:ext cx="13410" cy="36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410" h="36000" extrusionOk="0">
                          <a:moveTo>
                            <a:pt x="13410" y="360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19" name="Google Shape;1619;p38"/>
                    <p:cNvSpPr/>
                    <p:nvPr/>
                  </p:nvSpPr>
                  <p:spPr>
                    <a:xfrm>
                      <a:off x="5870280" y="4353660"/>
                      <a:ext cx="30690" cy="825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530" extrusionOk="0">
                          <a:moveTo>
                            <a:pt x="30690" y="825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0" name="Google Shape;1620;p38"/>
                    <p:cNvSpPr/>
                    <p:nvPr/>
                  </p:nvSpPr>
                  <p:spPr>
                    <a:xfrm>
                      <a:off x="5923560" y="4316220"/>
                      <a:ext cx="36539" cy="979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539" h="97919" extrusionOk="0">
                          <a:moveTo>
                            <a:pt x="36540" y="9792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1" name="Google Shape;1621;p38"/>
                    <p:cNvSpPr/>
                    <p:nvPr/>
                  </p:nvSpPr>
                  <p:spPr>
                    <a:xfrm>
                      <a:off x="5976840" y="427869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42300" y="1134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2" name="Google Shape;1622;p38"/>
                    <p:cNvSpPr/>
                    <p:nvPr/>
                  </p:nvSpPr>
                  <p:spPr>
                    <a:xfrm>
                      <a:off x="6030120" y="424125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48060" y="12897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3" name="Google Shape;1623;p38"/>
                    <p:cNvSpPr/>
                    <p:nvPr/>
                  </p:nvSpPr>
                  <p:spPr>
                    <a:xfrm>
                      <a:off x="6083490" y="4203720"/>
                      <a:ext cx="5373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730" h="144450" extrusionOk="0">
                          <a:moveTo>
                            <a:pt x="53730" y="1444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4" name="Google Shape;1624;p38"/>
                    <p:cNvSpPr/>
                    <p:nvPr/>
                  </p:nvSpPr>
                  <p:spPr>
                    <a:xfrm>
                      <a:off x="6136770" y="4166280"/>
                      <a:ext cx="5949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490" h="159929" extrusionOk="0">
                          <a:moveTo>
                            <a:pt x="59490" y="1599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5" name="Google Shape;1625;p38"/>
                    <p:cNvSpPr/>
                    <p:nvPr/>
                  </p:nvSpPr>
                  <p:spPr>
                    <a:xfrm>
                      <a:off x="6190050" y="4128750"/>
                      <a:ext cx="65339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39" h="175500" extrusionOk="0">
                          <a:moveTo>
                            <a:pt x="65340" y="1755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6" name="Google Shape;1626;p38"/>
                    <p:cNvSpPr/>
                    <p:nvPr/>
                  </p:nvSpPr>
                  <p:spPr>
                    <a:xfrm>
                      <a:off x="6255210" y="4123170"/>
                      <a:ext cx="59219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19" h="159030" extrusionOk="0">
                          <a:moveTo>
                            <a:pt x="59220" y="1590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7" name="Google Shape;1627;p38"/>
                    <p:cNvSpPr/>
                    <p:nvPr/>
                  </p:nvSpPr>
                  <p:spPr>
                    <a:xfrm>
                      <a:off x="6336210" y="4160250"/>
                      <a:ext cx="37259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59" h="99990" extrusionOk="0">
                          <a:moveTo>
                            <a:pt x="37260" y="999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28" name="Google Shape;1628;p38"/>
                    <p:cNvSpPr/>
                    <p:nvPr/>
                  </p:nvSpPr>
                  <p:spPr>
                    <a:xfrm>
                      <a:off x="6417300" y="419733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15210" y="409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629" name="Google Shape;1629;p38"/>
                  <p:cNvGrpSpPr/>
                  <p:nvPr/>
                </p:nvGrpSpPr>
                <p:grpSpPr>
                  <a:xfrm>
                    <a:off x="6172320" y="3406680"/>
                    <a:ext cx="400949" cy="775349"/>
                    <a:chOff x="6172320" y="3406680"/>
                    <a:chExt cx="400949" cy="775349"/>
                  </a:xfrm>
                </p:grpSpPr>
                <p:sp>
                  <p:nvSpPr>
                    <p:cNvPr id="1630" name="Google Shape;1630;p38"/>
                    <p:cNvSpPr/>
                    <p:nvPr/>
                  </p:nvSpPr>
                  <p:spPr>
                    <a:xfrm>
                      <a:off x="6216330" y="351324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0" y="19170"/>
                          </a:moveTo>
                          <a:lnTo>
                            <a:pt x="5148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1" name="Google Shape;1631;p38"/>
                    <p:cNvSpPr/>
                    <p:nvPr/>
                  </p:nvSpPr>
                  <p:spPr>
                    <a:xfrm>
                      <a:off x="6172320" y="3406680"/>
                      <a:ext cx="20519" cy="7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19" h="7650" extrusionOk="0">
                          <a:moveTo>
                            <a:pt x="0" y="7650"/>
                          </a:moveTo>
                          <a:lnTo>
                            <a:pt x="205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2" name="Google Shape;1632;p38"/>
                    <p:cNvSpPr/>
                    <p:nvPr/>
                  </p:nvSpPr>
                  <p:spPr>
                    <a:xfrm>
                      <a:off x="6238289" y="3566519"/>
                      <a:ext cx="66960" cy="249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30" extrusionOk="0">
                          <a:moveTo>
                            <a:pt x="0" y="24930"/>
                          </a:moveTo>
                          <a:lnTo>
                            <a:pt x="6696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3" name="Google Shape;1633;p38"/>
                    <p:cNvSpPr/>
                    <p:nvPr/>
                  </p:nvSpPr>
                  <p:spPr>
                    <a:xfrm>
                      <a:off x="6194370" y="3459960"/>
                      <a:ext cx="3591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910" h="13410" extrusionOk="0">
                          <a:moveTo>
                            <a:pt x="0" y="13410"/>
                          </a:moveTo>
                          <a:lnTo>
                            <a:pt x="359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4" name="Google Shape;1634;p38"/>
                    <p:cNvSpPr/>
                    <p:nvPr/>
                  </p:nvSpPr>
                  <p:spPr>
                    <a:xfrm>
                      <a:off x="6260340" y="3619800"/>
                      <a:ext cx="82439" cy="307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439" h="30780" extrusionOk="0">
                          <a:moveTo>
                            <a:pt x="0" y="30780"/>
                          </a:moveTo>
                          <a:lnTo>
                            <a:pt x="8244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5" name="Google Shape;1635;p38"/>
                    <p:cNvSpPr/>
                    <p:nvPr/>
                  </p:nvSpPr>
                  <p:spPr>
                    <a:xfrm>
                      <a:off x="6282300" y="3673080"/>
                      <a:ext cx="98009" cy="365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8009" h="36540" extrusionOk="0">
                          <a:moveTo>
                            <a:pt x="0" y="36540"/>
                          </a:moveTo>
                          <a:lnTo>
                            <a:pt x="980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6" name="Google Shape;1636;p38"/>
                    <p:cNvSpPr/>
                    <p:nvPr/>
                  </p:nvSpPr>
                  <p:spPr>
                    <a:xfrm>
                      <a:off x="6304260" y="3726360"/>
                      <a:ext cx="113490" cy="422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99" extrusionOk="0">
                          <a:moveTo>
                            <a:pt x="0" y="42300"/>
                          </a:moveTo>
                          <a:lnTo>
                            <a:pt x="1134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7" name="Google Shape;1637;p38"/>
                    <p:cNvSpPr/>
                    <p:nvPr/>
                  </p:nvSpPr>
                  <p:spPr>
                    <a:xfrm>
                      <a:off x="6326310" y="3779730"/>
                      <a:ext cx="128969" cy="47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7969" extrusionOk="0">
                          <a:moveTo>
                            <a:pt x="0" y="47970"/>
                          </a:moveTo>
                          <a:lnTo>
                            <a:pt x="12897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8" name="Google Shape;1638;p38"/>
                    <p:cNvSpPr/>
                    <p:nvPr/>
                  </p:nvSpPr>
                  <p:spPr>
                    <a:xfrm>
                      <a:off x="6348270" y="3833010"/>
                      <a:ext cx="144450" cy="537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730" extrusionOk="0">
                          <a:moveTo>
                            <a:pt x="0" y="53730"/>
                          </a:moveTo>
                          <a:lnTo>
                            <a:pt x="1444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39" name="Google Shape;1639;p38"/>
                    <p:cNvSpPr/>
                    <p:nvPr/>
                  </p:nvSpPr>
                  <p:spPr>
                    <a:xfrm>
                      <a:off x="6370230" y="388629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0" y="59580"/>
                          </a:moveTo>
                          <a:lnTo>
                            <a:pt x="1600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40" name="Google Shape;1640;p38"/>
                    <p:cNvSpPr/>
                    <p:nvPr/>
                  </p:nvSpPr>
                  <p:spPr>
                    <a:xfrm>
                      <a:off x="6392280" y="3939570"/>
                      <a:ext cx="175410" cy="653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410" h="65339" extrusionOk="0">
                          <a:moveTo>
                            <a:pt x="0" y="65340"/>
                          </a:moveTo>
                          <a:lnTo>
                            <a:pt x="1754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41" name="Google Shape;1641;p38"/>
                    <p:cNvSpPr/>
                    <p:nvPr/>
                  </p:nvSpPr>
                  <p:spPr>
                    <a:xfrm>
                      <a:off x="6414240" y="4004730"/>
                      <a:ext cx="159029" cy="592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19" extrusionOk="0">
                          <a:moveTo>
                            <a:pt x="0" y="59220"/>
                          </a:moveTo>
                          <a:lnTo>
                            <a:pt x="15903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42" name="Google Shape;1642;p38"/>
                    <p:cNvSpPr/>
                    <p:nvPr/>
                  </p:nvSpPr>
                  <p:spPr>
                    <a:xfrm>
                      <a:off x="6436200" y="4085820"/>
                      <a:ext cx="99990" cy="37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169" extrusionOk="0">
                          <a:moveTo>
                            <a:pt x="0" y="37170"/>
                          </a:moveTo>
                          <a:lnTo>
                            <a:pt x="999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643" name="Google Shape;1643;p38"/>
                    <p:cNvSpPr/>
                    <p:nvPr/>
                  </p:nvSpPr>
                  <p:spPr>
                    <a:xfrm>
                      <a:off x="6458250" y="4166820"/>
                      <a:ext cx="4094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949" h="15209" extrusionOk="0">
                          <a:moveTo>
                            <a:pt x="0" y="15210"/>
                          </a:moveTo>
                          <a:lnTo>
                            <a:pt x="409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685" y="3467238"/>
            <a:ext cx="2493963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p39"/>
          <p:cNvSpPr txBox="1">
            <a:spLocks noGrp="1"/>
          </p:cNvSpPr>
          <p:nvPr>
            <p:ph type="title"/>
          </p:nvPr>
        </p:nvSpPr>
        <p:spPr>
          <a:xfrm>
            <a:off x="772476" y="1860300"/>
            <a:ext cx="367760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Первая станция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«Общая история Крыма»</a:t>
            </a:r>
            <a:endParaRPr dirty="0"/>
          </a:p>
        </p:txBody>
      </p:sp>
      <p:sp>
        <p:nvSpPr>
          <p:cNvPr id="1650" name="Google Shape;1650;p39"/>
          <p:cNvSpPr txBox="1"/>
          <p:nvPr/>
        </p:nvSpPr>
        <p:spPr>
          <a:xfrm>
            <a:off x="713225" y="4021700"/>
            <a:ext cx="196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651" name="Google Shape;1651;p39"/>
          <p:cNvSpPr txBox="1"/>
          <p:nvPr/>
        </p:nvSpPr>
        <p:spPr>
          <a:xfrm>
            <a:off x="2828226" y="4021700"/>
            <a:ext cx="3592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040" y="457200"/>
            <a:ext cx="4033519" cy="4113140"/>
          </a:xfrm>
          <a:prstGeom prst="ellipse">
            <a:avLst/>
          </a:prstGeom>
          <a:ln w="19050">
            <a:solidFill>
              <a:srgbClr val="00B0F0"/>
            </a:solidFill>
          </a:ln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840" y="1271020"/>
            <a:ext cx="7704000" cy="572700"/>
          </a:xfrm>
        </p:spPr>
        <p:txBody>
          <a:bodyPr/>
          <a:lstStyle/>
          <a:p>
            <a:r>
              <a:rPr lang="ru-RU" dirty="0" smtClean="0"/>
              <a:t>1 вопрос. Кто из полководцев Российской империи присоединил Крым к России?</a:t>
            </a: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833120" y="261112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Екатерина </a:t>
            </a:r>
            <a:r>
              <a:rPr lang="en-US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II</a:t>
            </a:r>
            <a:endParaRPr sz="28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405" y="2245360"/>
            <a:ext cx="2179169" cy="275301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574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60" y="1850140"/>
            <a:ext cx="7704000" cy="572700"/>
          </a:xfrm>
        </p:spPr>
        <p:txBody>
          <a:bodyPr/>
          <a:lstStyle/>
          <a:p>
            <a:r>
              <a:rPr lang="ru-RU" dirty="0" smtClean="0"/>
              <a:t>2 вопрос. В каком году было вновь присоединение Крыма в состав России?</a:t>
            </a: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1798320" y="30886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2014</a:t>
            </a:r>
            <a:endParaRPr sz="28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42858387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525" y="1412818"/>
            <a:ext cx="7704000" cy="572700"/>
          </a:xfrm>
        </p:spPr>
        <p:txBody>
          <a:bodyPr/>
          <a:lstStyle/>
          <a:p>
            <a:r>
              <a:rPr lang="ru-RU" dirty="0" smtClean="0"/>
              <a:t>3 </a:t>
            </a:r>
            <a:r>
              <a:rPr lang="ru-RU" dirty="0" smtClean="0"/>
              <a:t>вопрос</a:t>
            </a:r>
            <a:r>
              <a:rPr lang="ru-RU" dirty="0" smtClean="0"/>
              <a:t>. </a:t>
            </a:r>
            <a:r>
              <a:rPr lang="ru-RU" dirty="0" smtClean="0"/>
              <a:t>Какого числа отмечается день присоединения Крыма?</a:t>
            </a: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1798320" y="30886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18 марта</a:t>
            </a:r>
            <a:endParaRPr sz="28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2226675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7382" y="1661422"/>
            <a:ext cx="7704000" cy="572700"/>
          </a:xfrm>
        </p:spPr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 </a:t>
            </a:r>
            <a:r>
              <a:rPr lang="ru-RU" dirty="0" smtClean="0"/>
              <a:t>вопрос</a:t>
            </a:r>
            <a:r>
              <a:rPr lang="ru-RU" dirty="0" smtClean="0"/>
              <a:t>. </a:t>
            </a:r>
            <a:r>
              <a:rPr lang="ru-RU" dirty="0" smtClean="0"/>
              <a:t>Какие события произошли в Крыму 16 марта 2014 года?</a:t>
            </a: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2341659" y="30886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Референдум о статусе Крыма</a:t>
            </a:r>
            <a:endParaRPr sz="28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764" y="246959"/>
            <a:ext cx="2493963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9972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p39"/>
          <p:cNvSpPr txBox="1">
            <a:spLocks noGrp="1"/>
          </p:cNvSpPr>
          <p:nvPr>
            <p:ph type="title"/>
          </p:nvPr>
        </p:nvSpPr>
        <p:spPr>
          <a:xfrm>
            <a:off x="772476" y="1860300"/>
            <a:ext cx="367760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В</a:t>
            </a:r>
            <a:r>
              <a:rPr lang="ru-RU" sz="2000" dirty="0" smtClean="0"/>
              <a:t>торая станция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«Первая война Крыма»</a:t>
            </a:r>
            <a:endParaRPr dirty="0"/>
          </a:p>
        </p:txBody>
      </p:sp>
      <p:sp>
        <p:nvSpPr>
          <p:cNvPr id="1650" name="Google Shape;1650;p39"/>
          <p:cNvSpPr txBox="1"/>
          <p:nvPr/>
        </p:nvSpPr>
        <p:spPr>
          <a:xfrm>
            <a:off x="713225" y="4021700"/>
            <a:ext cx="196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651" name="Google Shape;1651;p39"/>
          <p:cNvSpPr txBox="1"/>
          <p:nvPr/>
        </p:nvSpPr>
        <p:spPr>
          <a:xfrm>
            <a:off x="2828226" y="4021700"/>
            <a:ext cx="3592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502" y="802640"/>
            <a:ext cx="3918447" cy="3680760"/>
          </a:xfrm>
          <a:prstGeom prst="ellipse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1813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6640" y="1250700"/>
            <a:ext cx="7704000" cy="572700"/>
          </a:xfrm>
        </p:spPr>
        <p:txBody>
          <a:bodyPr/>
          <a:lstStyle/>
          <a:p>
            <a:r>
              <a:rPr lang="ru-RU" dirty="0"/>
              <a:t>5</a:t>
            </a:r>
            <a:r>
              <a:rPr lang="ru-RU" dirty="0" smtClean="0"/>
              <a:t> </a:t>
            </a:r>
            <a:r>
              <a:rPr lang="ru-RU" dirty="0" smtClean="0"/>
              <a:t>вопрос.  В каком году началась Крымская война?(Севастополь) </a:t>
            </a:r>
            <a:endParaRPr lang="ru-RU" dirty="0"/>
          </a:p>
        </p:txBody>
      </p:sp>
      <p:sp>
        <p:nvSpPr>
          <p:cNvPr id="3" name="Google Shape;1651;p39"/>
          <p:cNvSpPr txBox="1"/>
          <p:nvPr/>
        </p:nvSpPr>
        <p:spPr>
          <a:xfrm>
            <a:off x="105664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1853</a:t>
            </a:r>
            <a:endParaRPr sz="28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480" y="2332953"/>
            <a:ext cx="3089514" cy="276386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203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480" y="488700"/>
            <a:ext cx="7704000" cy="572700"/>
          </a:xfrm>
        </p:spPr>
        <p:txBody>
          <a:bodyPr/>
          <a:lstStyle/>
          <a:p>
            <a:r>
              <a:rPr lang="ru-RU" sz="2800" dirty="0"/>
              <a:t>6</a:t>
            </a:r>
            <a:r>
              <a:rPr lang="ru-RU" sz="2800" dirty="0" smtClean="0"/>
              <a:t> </a:t>
            </a:r>
            <a:r>
              <a:rPr lang="ru-RU" sz="2800" dirty="0" smtClean="0"/>
              <a:t>вопрос</a:t>
            </a:r>
            <a:r>
              <a:rPr lang="ru-RU" sz="2800" dirty="0"/>
              <a:t>. </a:t>
            </a:r>
            <a:r>
              <a:rPr lang="ru-RU" sz="2800" dirty="0" smtClean="0"/>
              <a:t>Как звали руководителя инженерными </a:t>
            </a:r>
            <a:r>
              <a:rPr lang="ru-RU" sz="2800" dirty="0"/>
              <a:t>работами при обороне Севастополя в Крымскую войну и при осаде Плевны в русско-турецкую войну 1877–1878 </a:t>
            </a:r>
            <a:r>
              <a:rPr lang="ru-RU" sz="2800" dirty="0" smtClean="0"/>
              <a:t>годов?</a:t>
            </a:r>
            <a:endParaRPr lang="ru-RU" sz="2800" dirty="0"/>
          </a:p>
        </p:txBody>
      </p:sp>
      <p:sp>
        <p:nvSpPr>
          <p:cNvPr id="3" name="Google Shape;1651;p39"/>
          <p:cNvSpPr txBox="1"/>
          <p:nvPr/>
        </p:nvSpPr>
        <p:spPr>
          <a:xfrm>
            <a:off x="38608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err="1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Тотлебен</a:t>
            </a:r>
            <a:r>
              <a:rPr lang="ru-RU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Эдуард Иванович</a:t>
            </a:r>
            <a:endParaRPr sz="28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646" y="2448560"/>
            <a:ext cx="2302299" cy="269494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33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1" name="Google Shape;2521;p52"/>
          <p:cNvSpPr/>
          <p:nvPr/>
        </p:nvSpPr>
        <p:spPr>
          <a:xfrm>
            <a:off x="789421" y="534925"/>
            <a:ext cx="3115200" cy="4073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522" name="Google Shape;2522;p52"/>
          <p:cNvSpPr txBox="1">
            <a:spLocks noGrp="1"/>
          </p:cNvSpPr>
          <p:nvPr>
            <p:ph type="title"/>
          </p:nvPr>
        </p:nvSpPr>
        <p:spPr>
          <a:xfrm>
            <a:off x="4229741" y="1630042"/>
            <a:ext cx="4914259" cy="198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/>
              <a:t>18 марта –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День воссоединения Крыма с Россией</a:t>
            </a:r>
            <a:endParaRPr sz="4000" dirty="0"/>
          </a:p>
        </p:txBody>
      </p:sp>
      <p:grpSp>
        <p:nvGrpSpPr>
          <p:cNvPr id="2524" name="Google Shape;2524;p52"/>
          <p:cNvGrpSpPr/>
          <p:nvPr/>
        </p:nvGrpSpPr>
        <p:grpSpPr>
          <a:xfrm rot="10800000" flipH="1">
            <a:off x="-768822" y="-604336"/>
            <a:ext cx="2020589" cy="3204720"/>
            <a:chOff x="6213090" y="104489"/>
            <a:chExt cx="2020589" cy="3204720"/>
          </a:xfrm>
        </p:grpSpPr>
        <p:sp>
          <p:nvSpPr>
            <p:cNvPr id="2525" name="Google Shape;2525;p52"/>
            <p:cNvSpPr/>
            <p:nvPr/>
          </p:nvSpPr>
          <p:spPr>
            <a:xfrm>
              <a:off x="6388319" y="104489"/>
              <a:ext cx="51119" cy="76590"/>
            </a:xfrm>
            <a:custGeom>
              <a:avLst/>
              <a:gdLst/>
              <a:ahLst/>
              <a:cxnLst/>
              <a:rect l="l" t="t" r="r" b="b"/>
              <a:pathLst>
                <a:path w="51119" h="76590" extrusionOk="0">
                  <a:moveTo>
                    <a:pt x="0" y="0"/>
                  </a:moveTo>
                  <a:cubicBezTo>
                    <a:pt x="3510" y="3780"/>
                    <a:pt x="7200" y="8010"/>
                    <a:pt x="11070" y="12690"/>
                  </a:cubicBezTo>
                  <a:cubicBezTo>
                    <a:pt x="17100" y="20250"/>
                    <a:pt x="22500" y="29520"/>
                    <a:pt x="29610" y="39870"/>
                  </a:cubicBezTo>
                  <a:cubicBezTo>
                    <a:pt x="36270" y="50400"/>
                    <a:pt x="42840" y="62820"/>
                    <a:pt x="51120" y="765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6" name="Google Shape;2526;p52"/>
            <p:cNvSpPr/>
            <p:nvPr/>
          </p:nvSpPr>
          <p:spPr>
            <a:xfrm>
              <a:off x="6213090" y="104489"/>
              <a:ext cx="288539" cy="146340"/>
            </a:xfrm>
            <a:custGeom>
              <a:avLst/>
              <a:gdLst/>
              <a:ahLst/>
              <a:cxnLst/>
              <a:rect l="l" t="t" r="r" b="b"/>
              <a:pathLst>
                <a:path w="288539" h="146340" extrusionOk="0">
                  <a:moveTo>
                    <a:pt x="0" y="0"/>
                  </a:moveTo>
                  <a:cubicBezTo>
                    <a:pt x="3240" y="7200"/>
                    <a:pt x="6660" y="13680"/>
                    <a:pt x="9900" y="19620"/>
                  </a:cubicBezTo>
                  <a:cubicBezTo>
                    <a:pt x="15480" y="30240"/>
                    <a:pt x="22140" y="38340"/>
                    <a:pt x="28710" y="44910"/>
                  </a:cubicBezTo>
                  <a:cubicBezTo>
                    <a:pt x="35190" y="51480"/>
                    <a:pt x="41580" y="56520"/>
                    <a:pt x="47970" y="60210"/>
                  </a:cubicBezTo>
                  <a:cubicBezTo>
                    <a:pt x="73980" y="74700"/>
                    <a:pt x="99360" y="68760"/>
                    <a:pt x="123840" y="63450"/>
                  </a:cubicBezTo>
                  <a:cubicBezTo>
                    <a:pt x="148140" y="58050"/>
                    <a:pt x="173070" y="52110"/>
                    <a:pt x="198270" y="61470"/>
                  </a:cubicBezTo>
                  <a:cubicBezTo>
                    <a:pt x="223920" y="70740"/>
                    <a:pt x="249210" y="94410"/>
                    <a:pt x="288540" y="1463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7" name="Google Shape;2527;p52"/>
            <p:cNvSpPr/>
            <p:nvPr/>
          </p:nvSpPr>
          <p:spPr>
            <a:xfrm>
              <a:off x="6234600" y="149129"/>
              <a:ext cx="338939" cy="163709"/>
            </a:xfrm>
            <a:custGeom>
              <a:avLst/>
              <a:gdLst/>
              <a:ahLst/>
              <a:cxnLst/>
              <a:rect l="l" t="t" r="r" b="b"/>
              <a:pathLst>
                <a:path w="338939" h="163709" extrusionOk="0">
                  <a:moveTo>
                    <a:pt x="0" y="0"/>
                  </a:moveTo>
                  <a:cubicBezTo>
                    <a:pt x="6660" y="18270"/>
                    <a:pt x="13320" y="34380"/>
                    <a:pt x="21240" y="47340"/>
                  </a:cubicBezTo>
                  <a:cubicBezTo>
                    <a:pt x="28980" y="60480"/>
                    <a:pt x="35910" y="71910"/>
                    <a:pt x="44010" y="80460"/>
                  </a:cubicBezTo>
                  <a:cubicBezTo>
                    <a:pt x="59580" y="98010"/>
                    <a:pt x="73890" y="108360"/>
                    <a:pt x="88110" y="112860"/>
                  </a:cubicBezTo>
                  <a:cubicBezTo>
                    <a:pt x="116010" y="122400"/>
                    <a:pt x="139320" y="113130"/>
                    <a:pt x="163170" y="103590"/>
                  </a:cubicBezTo>
                  <a:cubicBezTo>
                    <a:pt x="186930" y="93960"/>
                    <a:pt x="210060" y="84870"/>
                    <a:pt x="236610" y="90630"/>
                  </a:cubicBezTo>
                  <a:cubicBezTo>
                    <a:pt x="243360" y="91980"/>
                    <a:pt x="250380" y="94230"/>
                    <a:pt x="257580" y="97740"/>
                  </a:cubicBezTo>
                  <a:cubicBezTo>
                    <a:pt x="264780" y="101250"/>
                    <a:pt x="272250" y="105930"/>
                    <a:pt x="280710" y="111600"/>
                  </a:cubicBezTo>
                  <a:cubicBezTo>
                    <a:pt x="297090" y="123300"/>
                    <a:pt x="315630" y="140220"/>
                    <a:pt x="338940" y="1637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8" name="Google Shape;2528;p52"/>
            <p:cNvSpPr/>
            <p:nvPr/>
          </p:nvSpPr>
          <p:spPr>
            <a:xfrm>
              <a:off x="6294180" y="251639"/>
              <a:ext cx="358559" cy="114389"/>
            </a:xfrm>
            <a:custGeom>
              <a:avLst/>
              <a:gdLst/>
              <a:ahLst/>
              <a:cxnLst/>
              <a:rect l="l" t="t" r="r" b="b"/>
              <a:pathLst>
                <a:path w="358559" h="114389" extrusionOk="0">
                  <a:moveTo>
                    <a:pt x="0" y="0"/>
                  </a:moveTo>
                  <a:cubicBezTo>
                    <a:pt x="4410" y="8550"/>
                    <a:pt x="9450" y="15930"/>
                    <a:pt x="14130" y="22950"/>
                  </a:cubicBezTo>
                  <a:cubicBezTo>
                    <a:pt x="18900" y="29880"/>
                    <a:pt x="23580" y="36360"/>
                    <a:pt x="28170" y="42300"/>
                  </a:cubicBezTo>
                  <a:cubicBezTo>
                    <a:pt x="37350" y="54180"/>
                    <a:pt x="46890" y="63000"/>
                    <a:pt x="55530" y="70740"/>
                  </a:cubicBezTo>
                  <a:cubicBezTo>
                    <a:pt x="59850" y="74520"/>
                    <a:pt x="64080" y="77850"/>
                    <a:pt x="68220" y="80820"/>
                  </a:cubicBezTo>
                  <a:cubicBezTo>
                    <a:pt x="72450" y="83520"/>
                    <a:pt x="76590" y="85950"/>
                    <a:pt x="80640" y="87930"/>
                  </a:cubicBezTo>
                  <a:cubicBezTo>
                    <a:pt x="88650" y="91890"/>
                    <a:pt x="96210" y="94500"/>
                    <a:pt x="103320" y="95940"/>
                  </a:cubicBezTo>
                  <a:cubicBezTo>
                    <a:pt x="117450" y="99000"/>
                    <a:pt x="130410" y="96840"/>
                    <a:pt x="142290" y="92700"/>
                  </a:cubicBezTo>
                  <a:cubicBezTo>
                    <a:pt x="154260" y="88560"/>
                    <a:pt x="165330" y="82350"/>
                    <a:pt x="176310" y="76140"/>
                  </a:cubicBezTo>
                  <a:cubicBezTo>
                    <a:pt x="187290" y="69930"/>
                    <a:pt x="198270" y="63720"/>
                    <a:pt x="209880" y="59490"/>
                  </a:cubicBezTo>
                  <a:cubicBezTo>
                    <a:pt x="221490" y="55170"/>
                    <a:pt x="234000" y="52560"/>
                    <a:pt x="247680" y="53730"/>
                  </a:cubicBezTo>
                  <a:cubicBezTo>
                    <a:pt x="254520" y="54270"/>
                    <a:pt x="261630" y="55890"/>
                    <a:pt x="269280" y="58500"/>
                  </a:cubicBezTo>
                  <a:cubicBezTo>
                    <a:pt x="277110" y="60930"/>
                    <a:pt x="285390" y="64440"/>
                    <a:pt x="294210" y="69390"/>
                  </a:cubicBezTo>
                  <a:cubicBezTo>
                    <a:pt x="302940" y="74520"/>
                    <a:pt x="312840" y="80280"/>
                    <a:pt x="323370" y="87750"/>
                  </a:cubicBezTo>
                  <a:cubicBezTo>
                    <a:pt x="333810" y="95490"/>
                    <a:pt x="345600" y="104040"/>
                    <a:pt x="358560" y="1143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9" name="Google Shape;2529;p52"/>
            <p:cNvSpPr/>
            <p:nvPr/>
          </p:nvSpPr>
          <p:spPr>
            <a:xfrm>
              <a:off x="6368069" y="341459"/>
              <a:ext cx="370980" cy="80195"/>
            </a:xfrm>
            <a:custGeom>
              <a:avLst/>
              <a:gdLst/>
              <a:ahLst/>
              <a:cxnLst/>
              <a:rect l="l" t="t" r="r" b="b"/>
              <a:pathLst>
                <a:path w="370980" h="80195" extrusionOk="0">
                  <a:moveTo>
                    <a:pt x="0" y="0"/>
                  </a:moveTo>
                  <a:cubicBezTo>
                    <a:pt x="22950" y="29790"/>
                    <a:pt x="44820" y="48960"/>
                    <a:pt x="63720" y="61650"/>
                  </a:cubicBezTo>
                  <a:cubicBezTo>
                    <a:pt x="83250" y="73530"/>
                    <a:pt x="99360" y="79470"/>
                    <a:pt x="114030" y="80100"/>
                  </a:cubicBezTo>
                  <a:cubicBezTo>
                    <a:pt x="143190" y="81540"/>
                    <a:pt x="163530" y="66510"/>
                    <a:pt x="183870" y="51660"/>
                  </a:cubicBezTo>
                  <a:cubicBezTo>
                    <a:pt x="204390" y="36450"/>
                    <a:pt x="224820" y="21420"/>
                    <a:pt x="252180" y="20970"/>
                  </a:cubicBezTo>
                  <a:cubicBezTo>
                    <a:pt x="266130" y="20340"/>
                    <a:pt x="281610" y="23220"/>
                    <a:pt x="300510" y="31140"/>
                  </a:cubicBezTo>
                  <a:cubicBezTo>
                    <a:pt x="310230" y="34920"/>
                    <a:pt x="320760" y="40050"/>
                    <a:pt x="332190" y="46710"/>
                  </a:cubicBezTo>
                  <a:cubicBezTo>
                    <a:pt x="344070" y="52920"/>
                    <a:pt x="356670" y="60930"/>
                    <a:pt x="370980" y="703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0" name="Google Shape;2530;p52"/>
            <p:cNvSpPr/>
            <p:nvPr/>
          </p:nvSpPr>
          <p:spPr>
            <a:xfrm>
              <a:off x="6452399" y="410147"/>
              <a:ext cx="377910" cy="74599"/>
            </a:xfrm>
            <a:custGeom>
              <a:avLst/>
              <a:gdLst/>
              <a:ahLst/>
              <a:cxnLst/>
              <a:rect l="l" t="t" r="r" b="b"/>
              <a:pathLst>
                <a:path w="377910" h="74599" extrusionOk="0">
                  <a:moveTo>
                    <a:pt x="0" y="9252"/>
                  </a:moveTo>
                  <a:cubicBezTo>
                    <a:pt x="12870" y="22842"/>
                    <a:pt x="25740" y="33012"/>
                    <a:pt x="37350" y="41832"/>
                  </a:cubicBezTo>
                  <a:cubicBezTo>
                    <a:pt x="48960" y="50832"/>
                    <a:pt x="60120" y="57132"/>
                    <a:pt x="70290" y="62082"/>
                  </a:cubicBezTo>
                  <a:cubicBezTo>
                    <a:pt x="80550" y="66942"/>
                    <a:pt x="89640" y="70632"/>
                    <a:pt x="98370" y="72432"/>
                  </a:cubicBezTo>
                  <a:cubicBezTo>
                    <a:pt x="107100" y="74232"/>
                    <a:pt x="114930" y="74862"/>
                    <a:pt x="122220" y="74502"/>
                  </a:cubicBezTo>
                  <a:cubicBezTo>
                    <a:pt x="151020" y="73152"/>
                    <a:pt x="169560" y="55242"/>
                    <a:pt x="188280" y="38052"/>
                  </a:cubicBezTo>
                  <a:cubicBezTo>
                    <a:pt x="207000" y="20592"/>
                    <a:pt x="225270" y="4302"/>
                    <a:pt x="253260" y="612"/>
                  </a:cubicBezTo>
                  <a:cubicBezTo>
                    <a:pt x="267210" y="-1098"/>
                    <a:pt x="283230" y="702"/>
                    <a:pt x="303480" y="6912"/>
                  </a:cubicBezTo>
                  <a:cubicBezTo>
                    <a:pt x="313470" y="10152"/>
                    <a:pt x="324450" y="14562"/>
                    <a:pt x="336870" y="20142"/>
                  </a:cubicBezTo>
                  <a:cubicBezTo>
                    <a:pt x="349110" y="25902"/>
                    <a:pt x="362700" y="33012"/>
                    <a:pt x="377910" y="4138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1" name="Google Shape;2531;p52"/>
            <p:cNvSpPr/>
            <p:nvPr/>
          </p:nvSpPr>
          <p:spPr>
            <a:xfrm>
              <a:off x="6544739" y="451086"/>
              <a:ext cx="380340" cy="86621"/>
            </a:xfrm>
            <a:custGeom>
              <a:avLst/>
              <a:gdLst/>
              <a:ahLst/>
              <a:cxnLst/>
              <a:rect l="l" t="t" r="r" b="b"/>
              <a:pathLst>
                <a:path w="380340" h="86621" extrusionOk="0">
                  <a:moveTo>
                    <a:pt x="0" y="35093"/>
                  </a:moveTo>
                  <a:cubicBezTo>
                    <a:pt x="58950" y="81083"/>
                    <a:pt x="99000" y="89543"/>
                    <a:pt x="126990" y="85853"/>
                  </a:cubicBezTo>
                  <a:cubicBezTo>
                    <a:pt x="155250" y="81173"/>
                    <a:pt x="172260" y="62273"/>
                    <a:pt x="189450" y="43733"/>
                  </a:cubicBezTo>
                  <a:cubicBezTo>
                    <a:pt x="206550" y="25283"/>
                    <a:pt x="224100" y="6563"/>
                    <a:pt x="251730" y="1523"/>
                  </a:cubicBezTo>
                  <a:cubicBezTo>
                    <a:pt x="279630" y="-3787"/>
                    <a:pt x="317340" y="4133"/>
                    <a:pt x="380340" y="3563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2" name="Google Shape;2532;p52"/>
            <p:cNvSpPr/>
            <p:nvPr/>
          </p:nvSpPr>
          <p:spPr>
            <a:xfrm>
              <a:off x="6642840" y="486948"/>
              <a:ext cx="379619" cy="95938"/>
            </a:xfrm>
            <a:custGeom>
              <a:avLst/>
              <a:gdLst/>
              <a:ahLst/>
              <a:cxnLst/>
              <a:rect l="l" t="t" r="r" b="b"/>
              <a:pathLst>
                <a:path w="379619" h="95938" extrusionOk="0">
                  <a:moveTo>
                    <a:pt x="0" y="54311"/>
                  </a:moveTo>
                  <a:cubicBezTo>
                    <a:pt x="7560" y="59171"/>
                    <a:pt x="14850" y="63671"/>
                    <a:pt x="21780" y="67721"/>
                  </a:cubicBezTo>
                  <a:cubicBezTo>
                    <a:pt x="28800" y="71501"/>
                    <a:pt x="35550" y="74921"/>
                    <a:pt x="41940" y="77891"/>
                  </a:cubicBezTo>
                  <a:cubicBezTo>
                    <a:pt x="54720" y="83921"/>
                    <a:pt x="66330" y="88331"/>
                    <a:pt x="76950" y="91031"/>
                  </a:cubicBezTo>
                  <a:cubicBezTo>
                    <a:pt x="98100" y="96791"/>
                    <a:pt x="114750" y="97151"/>
                    <a:pt x="128610" y="93821"/>
                  </a:cubicBezTo>
                  <a:cubicBezTo>
                    <a:pt x="156150" y="87431"/>
                    <a:pt x="171900" y="67541"/>
                    <a:pt x="188010" y="47831"/>
                  </a:cubicBezTo>
                  <a:cubicBezTo>
                    <a:pt x="204120" y="28121"/>
                    <a:pt x="220320" y="8951"/>
                    <a:pt x="248040" y="2381"/>
                  </a:cubicBezTo>
                  <a:cubicBezTo>
                    <a:pt x="275940" y="-4189"/>
                    <a:pt x="314820" y="1931"/>
                    <a:pt x="379620" y="3217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3" name="Google Shape;2533;p52"/>
            <p:cNvSpPr/>
            <p:nvPr/>
          </p:nvSpPr>
          <p:spPr>
            <a:xfrm>
              <a:off x="6743100" y="519578"/>
              <a:ext cx="378809" cy="102160"/>
            </a:xfrm>
            <a:custGeom>
              <a:avLst/>
              <a:gdLst/>
              <a:ahLst/>
              <a:cxnLst/>
              <a:rect l="l" t="t" r="r" b="b"/>
              <a:pathLst>
                <a:path w="378809" h="102160" extrusionOk="0">
                  <a:moveTo>
                    <a:pt x="0" y="67851"/>
                  </a:moveTo>
                  <a:cubicBezTo>
                    <a:pt x="62550" y="102231"/>
                    <a:pt x="102240" y="106551"/>
                    <a:pt x="129060" y="98991"/>
                  </a:cubicBezTo>
                  <a:cubicBezTo>
                    <a:pt x="156060" y="91251"/>
                    <a:pt x="171000" y="70551"/>
                    <a:pt x="186300" y="50391"/>
                  </a:cubicBezTo>
                  <a:cubicBezTo>
                    <a:pt x="201600" y="30231"/>
                    <a:pt x="217170" y="10251"/>
                    <a:pt x="244980" y="2961"/>
                  </a:cubicBezTo>
                  <a:cubicBezTo>
                    <a:pt x="272790" y="-4329"/>
                    <a:pt x="312840" y="711"/>
                    <a:pt x="378810" y="308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4" name="Google Shape;2534;p52"/>
            <p:cNvSpPr/>
            <p:nvPr/>
          </p:nvSpPr>
          <p:spPr>
            <a:xfrm>
              <a:off x="6844529" y="550930"/>
              <a:ext cx="378180" cy="105397"/>
            </a:xfrm>
            <a:custGeom>
              <a:avLst/>
              <a:gdLst/>
              <a:ahLst/>
              <a:cxnLst/>
              <a:rect l="l" t="t" r="r" b="b"/>
              <a:pathLst>
                <a:path w="378180" h="105397" extrusionOk="0">
                  <a:moveTo>
                    <a:pt x="0" y="75739"/>
                  </a:moveTo>
                  <a:cubicBezTo>
                    <a:pt x="63180" y="106519"/>
                    <a:pt x="102060" y="109849"/>
                    <a:pt x="128520" y="101389"/>
                  </a:cubicBezTo>
                  <a:cubicBezTo>
                    <a:pt x="155070" y="92749"/>
                    <a:pt x="169470" y="71959"/>
                    <a:pt x="184410" y="51439"/>
                  </a:cubicBezTo>
                  <a:cubicBezTo>
                    <a:pt x="199260" y="30919"/>
                    <a:pt x="214560" y="10669"/>
                    <a:pt x="242550" y="3109"/>
                  </a:cubicBezTo>
                  <a:cubicBezTo>
                    <a:pt x="270630" y="-4361"/>
                    <a:pt x="311400" y="319"/>
                    <a:pt x="378180" y="3163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5" name="Google Shape;2535;p52"/>
            <p:cNvSpPr/>
            <p:nvPr/>
          </p:nvSpPr>
          <p:spPr>
            <a:xfrm>
              <a:off x="6945960" y="582811"/>
              <a:ext cx="378269" cy="105493"/>
            </a:xfrm>
            <a:custGeom>
              <a:avLst/>
              <a:gdLst/>
              <a:ahLst/>
              <a:cxnLst/>
              <a:rect l="l" t="t" r="r" b="b"/>
              <a:pathLst>
                <a:path w="378269" h="105493" extrusionOk="0">
                  <a:moveTo>
                    <a:pt x="0" y="78418"/>
                  </a:moveTo>
                  <a:cubicBezTo>
                    <a:pt x="63090" y="106948"/>
                    <a:pt x="101160" y="109918"/>
                    <a:pt x="127440" y="101098"/>
                  </a:cubicBezTo>
                  <a:cubicBezTo>
                    <a:pt x="153720" y="92278"/>
                    <a:pt x="168030" y="71398"/>
                    <a:pt x="182880" y="50878"/>
                  </a:cubicBezTo>
                  <a:cubicBezTo>
                    <a:pt x="197820" y="30358"/>
                    <a:pt x="213120" y="10108"/>
                    <a:pt x="241470" y="2818"/>
                  </a:cubicBezTo>
                  <a:cubicBezTo>
                    <a:pt x="269730" y="-4382"/>
                    <a:pt x="311310" y="838"/>
                    <a:pt x="378270" y="3467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6" name="Google Shape;2536;p52"/>
            <p:cNvSpPr/>
            <p:nvPr/>
          </p:nvSpPr>
          <p:spPr>
            <a:xfrm>
              <a:off x="7046670" y="617330"/>
              <a:ext cx="378899" cy="102320"/>
            </a:xfrm>
            <a:custGeom>
              <a:avLst/>
              <a:gdLst/>
              <a:ahLst/>
              <a:cxnLst/>
              <a:rect l="l" t="t" r="r" b="b"/>
              <a:pathLst>
                <a:path w="378899" h="102320" extrusionOk="0">
                  <a:moveTo>
                    <a:pt x="0" y="75940"/>
                  </a:moveTo>
                  <a:cubicBezTo>
                    <a:pt x="62370" y="103480"/>
                    <a:pt x="99630" y="106720"/>
                    <a:pt x="125820" y="98080"/>
                  </a:cubicBezTo>
                  <a:cubicBezTo>
                    <a:pt x="151830" y="89530"/>
                    <a:pt x="166590" y="68920"/>
                    <a:pt x="181800" y="48670"/>
                  </a:cubicBezTo>
                  <a:cubicBezTo>
                    <a:pt x="197100" y="28420"/>
                    <a:pt x="212850" y="8620"/>
                    <a:pt x="241650" y="2050"/>
                  </a:cubicBezTo>
                  <a:cubicBezTo>
                    <a:pt x="270360" y="-4160"/>
                    <a:pt x="313110" y="2410"/>
                    <a:pt x="378900" y="403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7" name="Google Shape;2537;p52"/>
            <p:cNvSpPr/>
            <p:nvPr/>
          </p:nvSpPr>
          <p:spPr>
            <a:xfrm>
              <a:off x="7145850" y="656471"/>
              <a:ext cx="332729" cy="95722"/>
            </a:xfrm>
            <a:custGeom>
              <a:avLst/>
              <a:gdLst/>
              <a:ahLst/>
              <a:cxnLst/>
              <a:rect l="l" t="t" r="r" b="b"/>
              <a:pathLst>
                <a:path w="332729" h="95722" extrusionOk="0">
                  <a:moveTo>
                    <a:pt x="0" y="68119"/>
                  </a:moveTo>
                  <a:cubicBezTo>
                    <a:pt x="61020" y="96019"/>
                    <a:pt x="97740" y="99979"/>
                    <a:pt x="123660" y="92239"/>
                  </a:cubicBezTo>
                  <a:cubicBezTo>
                    <a:pt x="149670" y="84319"/>
                    <a:pt x="165150" y="64339"/>
                    <a:pt x="181260" y="44809"/>
                  </a:cubicBezTo>
                  <a:cubicBezTo>
                    <a:pt x="197370" y="25369"/>
                    <a:pt x="214110" y="5929"/>
                    <a:pt x="243450" y="1069"/>
                  </a:cubicBezTo>
                  <a:cubicBezTo>
                    <a:pt x="258120" y="-1091"/>
                    <a:pt x="276120" y="-371"/>
                    <a:pt x="298440" y="6919"/>
                  </a:cubicBezTo>
                  <a:cubicBezTo>
                    <a:pt x="308880" y="10159"/>
                    <a:pt x="320310" y="14659"/>
                    <a:pt x="332730" y="2077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8" name="Google Shape;2538;p52"/>
            <p:cNvSpPr/>
            <p:nvPr/>
          </p:nvSpPr>
          <p:spPr>
            <a:xfrm>
              <a:off x="7243140" y="702990"/>
              <a:ext cx="238049" cy="85092"/>
            </a:xfrm>
            <a:custGeom>
              <a:avLst/>
              <a:gdLst/>
              <a:ahLst/>
              <a:cxnLst/>
              <a:rect l="l" t="t" r="r" b="b"/>
              <a:pathLst>
                <a:path w="238049" h="85092" extrusionOk="0">
                  <a:moveTo>
                    <a:pt x="0" y="54090"/>
                  </a:moveTo>
                  <a:cubicBezTo>
                    <a:pt x="59040" y="83070"/>
                    <a:pt x="94230" y="89370"/>
                    <a:pt x="120690" y="82620"/>
                  </a:cubicBezTo>
                  <a:cubicBezTo>
                    <a:pt x="146970" y="76050"/>
                    <a:pt x="163440" y="57240"/>
                    <a:pt x="180720" y="38520"/>
                  </a:cubicBezTo>
                  <a:cubicBezTo>
                    <a:pt x="196470" y="21510"/>
                    <a:pt x="212670" y="4950"/>
                    <a:pt x="238050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9" name="Google Shape;2539;p52"/>
            <p:cNvSpPr/>
            <p:nvPr/>
          </p:nvSpPr>
          <p:spPr>
            <a:xfrm>
              <a:off x="7337189" y="792809"/>
              <a:ext cx="154710" cy="36447"/>
            </a:xfrm>
            <a:custGeom>
              <a:avLst/>
              <a:gdLst/>
              <a:ahLst/>
              <a:cxnLst/>
              <a:rect l="l" t="t" r="r" b="b"/>
              <a:pathLst>
                <a:path w="154710" h="36447" extrusionOk="0">
                  <a:moveTo>
                    <a:pt x="0" y="0"/>
                  </a:moveTo>
                  <a:cubicBezTo>
                    <a:pt x="56700" y="31770"/>
                    <a:pt x="90990" y="39960"/>
                    <a:pt x="117540" y="35190"/>
                  </a:cubicBezTo>
                  <a:cubicBezTo>
                    <a:pt x="131940" y="32670"/>
                    <a:pt x="143820" y="26190"/>
                    <a:pt x="154710" y="180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0" name="Google Shape;2540;p52"/>
            <p:cNvSpPr/>
            <p:nvPr/>
          </p:nvSpPr>
          <p:spPr>
            <a:xfrm>
              <a:off x="7427909" y="833399"/>
              <a:ext cx="70020" cy="36990"/>
            </a:xfrm>
            <a:custGeom>
              <a:avLst/>
              <a:gdLst/>
              <a:ahLst/>
              <a:cxnLst/>
              <a:rect l="l" t="t" r="r" b="b"/>
              <a:pathLst>
                <a:path w="70020" h="36990" extrusionOk="0">
                  <a:moveTo>
                    <a:pt x="0" y="0"/>
                  </a:moveTo>
                  <a:cubicBezTo>
                    <a:pt x="26910" y="17550"/>
                    <a:pt x="48510" y="28980"/>
                    <a:pt x="66600" y="35820"/>
                  </a:cubicBezTo>
                  <a:cubicBezTo>
                    <a:pt x="67770" y="36270"/>
                    <a:pt x="68850" y="36630"/>
                    <a:pt x="70020" y="369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1" name="Google Shape;2541;p52"/>
            <p:cNvSpPr/>
            <p:nvPr/>
          </p:nvSpPr>
          <p:spPr>
            <a:xfrm>
              <a:off x="7934250" y="1806839"/>
              <a:ext cx="19170" cy="62550"/>
            </a:xfrm>
            <a:custGeom>
              <a:avLst/>
              <a:gdLst/>
              <a:ahLst/>
              <a:cxnLst/>
              <a:rect l="l" t="t" r="r" b="b"/>
              <a:pathLst>
                <a:path w="19170" h="62550" extrusionOk="0">
                  <a:moveTo>
                    <a:pt x="19170" y="0"/>
                  </a:moveTo>
                  <a:cubicBezTo>
                    <a:pt x="15480" y="18090"/>
                    <a:pt x="9270" y="38790"/>
                    <a:pt x="0" y="625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2" name="Google Shape;2542;p52"/>
            <p:cNvSpPr/>
            <p:nvPr/>
          </p:nvSpPr>
          <p:spPr>
            <a:xfrm>
              <a:off x="7813143" y="1620450"/>
              <a:ext cx="120332" cy="351359"/>
            </a:xfrm>
            <a:custGeom>
              <a:avLst/>
              <a:gdLst/>
              <a:ahLst/>
              <a:cxnLst/>
              <a:rect l="l" t="t" r="r" b="b"/>
              <a:pathLst>
                <a:path w="120332" h="351359" extrusionOk="0">
                  <a:moveTo>
                    <a:pt x="9236" y="0"/>
                  </a:moveTo>
                  <a:cubicBezTo>
                    <a:pt x="-3454" y="53190"/>
                    <a:pt x="-2373" y="85680"/>
                    <a:pt x="8246" y="108360"/>
                  </a:cubicBezTo>
                  <a:cubicBezTo>
                    <a:pt x="19946" y="133110"/>
                    <a:pt x="41456" y="145620"/>
                    <a:pt x="63236" y="158760"/>
                  </a:cubicBezTo>
                  <a:cubicBezTo>
                    <a:pt x="84836" y="171900"/>
                    <a:pt x="106436" y="185760"/>
                    <a:pt x="115616" y="213750"/>
                  </a:cubicBezTo>
                  <a:cubicBezTo>
                    <a:pt x="120206" y="227700"/>
                    <a:pt x="121826" y="245250"/>
                    <a:pt x="118766" y="267840"/>
                  </a:cubicBezTo>
                  <a:cubicBezTo>
                    <a:pt x="115616" y="290340"/>
                    <a:pt x="107877" y="318150"/>
                    <a:pt x="94106" y="3513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3" name="Google Shape;2543;p52"/>
            <p:cNvSpPr/>
            <p:nvPr/>
          </p:nvSpPr>
          <p:spPr>
            <a:xfrm>
              <a:off x="7791633" y="1703880"/>
              <a:ext cx="114782" cy="368369"/>
            </a:xfrm>
            <a:custGeom>
              <a:avLst/>
              <a:gdLst/>
              <a:ahLst/>
              <a:cxnLst/>
              <a:rect l="l" t="t" r="r" b="b"/>
              <a:pathLst>
                <a:path w="114782" h="368369" extrusionOk="0">
                  <a:moveTo>
                    <a:pt x="17606" y="0"/>
                  </a:moveTo>
                  <a:cubicBezTo>
                    <a:pt x="-2824" y="62280"/>
                    <a:pt x="-3994" y="99270"/>
                    <a:pt x="6536" y="124650"/>
                  </a:cubicBezTo>
                  <a:cubicBezTo>
                    <a:pt x="17066" y="149940"/>
                    <a:pt x="38486" y="163260"/>
                    <a:pt x="59726" y="177120"/>
                  </a:cubicBezTo>
                  <a:cubicBezTo>
                    <a:pt x="80966" y="190890"/>
                    <a:pt x="101846" y="205380"/>
                    <a:pt x="110576" y="233370"/>
                  </a:cubicBezTo>
                  <a:cubicBezTo>
                    <a:pt x="119306" y="261090"/>
                    <a:pt x="115526" y="302130"/>
                    <a:pt x="88976" y="3683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4" name="Google Shape;2544;p52"/>
            <p:cNvSpPr/>
            <p:nvPr/>
          </p:nvSpPr>
          <p:spPr>
            <a:xfrm>
              <a:off x="7766381" y="1802880"/>
              <a:ext cx="113501" cy="368909"/>
            </a:xfrm>
            <a:custGeom>
              <a:avLst/>
              <a:gdLst/>
              <a:ahLst/>
              <a:cxnLst/>
              <a:rect l="l" t="t" r="r" b="b"/>
              <a:pathLst>
                <a:path w="113501" h="368909" extrusionOk="0">
                  <a:moveTo>
                    <a:pt x="20898" y="0"/>
                  </a:moveTo>
                  <a:cubicBezTo>
                    <a:pt x="9288" y="31140"/>
                    <a:pt x="2988" y="55980"/>
                    <a:pt x="828" y="76410"/>
                  </a:cubicBezTo>
                  <a:cubicBezTo>
                    <a:pt x="-1242" y="96660"/>
                    <a:pt x="648" y="112950"/>
                    <a:pt x="5598" y="125820"/>
                  </a:cubicBezTo>
                  <a:cubicBezTo>
                    <a:pt x="15408" y="151650"/>
                    <a:pt x="36918" y="165240"/>
                    <a:pt x="58068" y="179280"/>
                  </a:cubicBezTo>
                  <a:cubicBezTo>
                    <a:pt x="79219" y="193230"/>
                    <a:pt x="100098" y="207630"/>
                    <a:pt x="108918" y="235170"/>
                  </a:cubicBezTo>
                  <a:cubicBezTo>
                    <a:pt x="118009" y="262620"/>
                    <a:pt x="114498" y="302940"/>
                    <a:pt x="90018" y="368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5" name="Google Shape;2545;p52"/>
            <p:cNvSpPr/>
            <p:nvPr/>
          </p:nvSpPr>
          <p:spPr>
            <a:xfrm>
              <a:off x="7739089" y="1902329"/>
              <a:ext cx="116356" cy="368370"/>
            </a:xfrm>
            <a:custGeom>
              <a:avLst/>
              <a:gdLst/>
              <a:ahLst/>
              <a:cxnLst/>
              <a:rect l="l" t="t" r="r" b="b"/>
              <a:pathLst>
                <a:path w="116356" h="368370" extrusionOk="0">
                  <a:moveTo>
                    <a:pt x="22541" y="0"/>
                  </a:moveTo>
                  <a:cubicBezTo>
                    <a:pt x="-2569" y="63270"/>
                    <a:pt x="-4369" y="102150"/>
                    <a:pt x="5801" y="128160"/>
                  </a:cubicBezTo>
                  <a:cubicBezTo>
                    <a:pt x="15881" y="154170"/>
                    <a:pt x="37390" y="167400"/>
                    <a:pt x="58810" y="181080"/>
                  </a:cubicBezTo>
                  <a:cubicBezTo>
                    <a:pt x="80231" y="194670"/>
                    <a:pt x="101381" y="208710"/>
                    <a:pt x="110831" y="235710"/>
                  </a:cubicBezTo>
                  <a:cubicBezTo>
                    <a:pt x="120640" y="262800"/>
                    <a:pt x="118211" y="302400"/>
                    <a:pt x="96881" y="3683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6" name="Google Shape;2546;p52"/>
            <p:cNvSpPr/>
            <p:nvPr/>
          </p:nvSpPr>
          <p:spPr>
            <a:xfrm>
              <a:off x="7712848" y="2003940"/>
              <a:ext cx="122479" cy="365219"/>
            </a:xfrm>
            <a:custGeom>
              <a:avLst/>
              <a:gdLst/>
              <a:ahLst/>
              <a:cxnLst/>
              <a:rect l="l" t="t" r="r" b="b"/>
              <a:pathLst>
                <a:path w="122479" h="365219" extrusionOk="0">
                  <a:moveTo>
                    <a:pt x="21511" y="0"/>
                  </a:moveTo>
                  <a:cubicBezTo>
                    <a:pt x="9091" y="32220"/>
                    <a:pt x="2611" y="58140"/>
                    <a:pt x="721" y="79380"/>
                  </a:cubicBezTo>
                  <a:cubicBezTo>
                    <a:pt x="-1349" y="100530"/>
                    <a:pt x="1171" y="116820"/>
                    <a:pt x="6571" y="129870"/>
                  </a:cubicBezTo>
                  <a:cubicBezTo>
                    <a:pt x="17371" y="155880"/>
                    <a:pt x="39331" y="168390"/>
                    <a:pt x="61111" y="181350"/>
                  </a:cubicBezTo>
                  <a:cubicBezTo>
                    <a:pt x="82981" y="194220"/>
                    <a:pt x="104671" y="207450"/>
                    <a:pt x="115201" y="233820"/>
                  </a:cubicBezTo>
                  <a:cubicBezTo>
                    <a:pt x="126001" y="260280"/>
                    <a:pt x="125551" y="299070"/>
                    <a:pt x="108631" y="365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7" name="Google Shape;2547;p52"/>
            <p:cNvSpPr/>
            <p:nvPr/>
          </p:nvSpPr>
          <p:spPr>
            <a:xfrm>
              <a:off x="7689369" y="2107259"/>
              <a:ext cx="132588" cy="359189"/>
            </a:xfrm>
            <a:custGeom>
              <a:avLst/>
              <a:gdLst/>
              <a:ahLst/>
              <a:cxnLst/>
              <a:rect l="l" t="t" r="r" b="b"/>
              <a:pathLst>
                <a:path w="132588" h="359189" extrusionOk="0">
                  <a:moveTo>
                    <a:pt x="18891" y="0"/>
                  </a:moveTo>
                  <a:cubicBezTo>
                    <a:pt x="7371" y="33030"/>
                    <a:pt x="1251" y="59400"/>
                    <a:pt x="261" y="81090"/>
                  </a:cubicBezTo>
                  <a:cubicBezTo>
                    <a:pt x="-909" y="102690"/>
                    <a:pt x="1881" y="118890"/>
                    <a:pt x="8091" y="131850"/>
                  </a:cubicBezTo>
                  <a:cubicBezTo>
                    <a:pt x="20061" y="157590"/>
                    <a:pt x="42651" y="169020"/>
                    <a:pt x="64971" y="180810"/>
                  </a:cubicBezTo>
                  <a:cubicBezTo>
                    <a:pt x="87291" y="192510"/>
                    <a:pt x="109971" y="204570"/>
                    <a:pt x="122031" y="229860"/>
                  </a:cubicBezTo>
                  <a:cubicBezTo>
                    <a:pt x="127881" y="242550"/>
                    <a:pt x="131931" y="258480"/>
                    <a:pt x="132561" y="279360"/>
                  </a:cubicBezTo>
                  <a:cubicBezTo>
                    <a:pt x="132741" y="289800"/>
                    <a:pt x="132021" y="301590"/>
                    <a:pt x="131121" y="314730"/>
                  </a:cubicBezTo>
                  <a:cubicBezTo>
                    <a:pt x="130581" y="321300"/>
                    <a:pt x="129771" y="328320"/>
                    <a:pt x="128691" y="335700"/>
                  </a:cubicBezTo>
                  <a:cubicBezTo>
                    <a:pt x="127611" y="343080"/>
                    <a:pt x="126171" y="351000"/>
                    <a:pt x="125181" y="3591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8" name="Google Shape;2548;p52"/>
            <p:cNvSpPr/>
            <p:nvPr/>
          </p:nvSpPr>
          <p:spPr>
            <a:xfrm>
              <a:off x="7670413" y="2212740"/>
              <a:ext cx="148581" cy="349379"/>
            </a:xfrm>
            <a:custGeom>
              <a:avLst/>
              <a:gdLst/>
              <a:ahLst/>
              <a:cxnLst/>
              <a:rect l="l" t="t" r="r" b="b"/>
              <a:pathLst>
                <a:path w="148581" h="349379" extrusionOk="0">
                  <a:moveTo>
                    <a:pt x="14896" y="0"/>
                  </a:moveTo>
                  <a:cubicBezTo>
                    <a:pt x="-5984" y="67770"/>
                    <a:pt x="-2564" y="108900"/>
                    <a:pt x="10756" y="133830"/>
                  </a:cubicBezTo>
                  <a:cubicBezTo>
                    <a:pt x="24526" y="159120"/>
                    <a:pt x="47836" y="168930"/>
                    <a:pt x="70966" y="179010"/>
                  </a:cubicBezTo>
                  <a:cubicBezTo>
                    <a:pt x="93916" y="189000"/>
                    <a:pt x="117496" y="199350"/>
                    <a:pt x="131716" y="223200"/>
                  </a:cubicBezTo>
                  <a:cubicBezTo>
                    <a:pt x="135316" y="229140"/>
                    <a:pt x="138286" y="235980"/>
                    <a:pt x="140536" y="243900"/>
                  </a:cubicBezTo>
                  <a:cubicBezTo>
                    <a:pt x="143236" y="251730"/>
                    <a:pt x="145306" y="260640"/>
                    <a:pt x="146566" y="270810"/>
                  </a:cubicBezTo>
                  <a:cubicBezTo>
                    <a:pt x="148636" y="291330"/>
                    <a:pt x="149446" y="316530"/>
                    <a:pt x="147376" y="3493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9" name="Google Shape;2549;p52"/>
            <p:cNvSpPr/>
            <p:nvPr/>
          </p:nvSpPr>
          <p:spPr>
            <a:xfrm>
              <a:off x="7657634" y="2320829"/>
              <a:ext cx="174825" cy="333900"/>
            </a:xfrm>
            <a:custGeom>
              <a:avLst/>
              <a:gdLst/>
              <a:ahLst/>
              <a:cxnLst/>
              <a:rect l="l" t="t" r="r" b="b"/>
              <a:pathLst>
                <a:path w="174825" h="333900" extrusionOk="0">
                  <a:moveTo>
                    <a:pt x="9765" y="0"/>
                  </a:moveTo>
                  <a:cubicBezTo>
                    <a:pt x="-7155" y="70020"/>
                    <a:pt x="45" y="111690"/>
                    <a:pt x="15165" y="135630"/>
                  </a:cubicBezTo>
                  <a:cubicBezTo>
                    <a:pt x="31275" y="159930"/>
                    <a:pt x="55395" y="167580"/>
                    <a:pt x="79426" y="175320"/>
                  </a:cubicBezTo>
                  <a:cubicBezTo>
                    <a:pt x="103185" y="183060"/>
                    <a:pt x="127485" y="190980"/>
                    <a:pt x="144315" y="212850"/>
                  </a:cubicBezTo>
                  <a:cubicBezTo>
                    <a:pt x="148455" y="218340"/>
                    <a:pt x="152145" y="224640"/>
                    <a:pt x="155295" y="232110"/>
                  </a:cubicBezTo>
                  <a:cubicBezTo>
                    <a:pt x="158625" y="239490"/>
                    <a:pt x="161955" y="247860"/>
                    <a:pt x="164295" y="257580"/>
                  </a:cubicBezTo>
                  <a:cubicBezTo>
                    <a:pt x="168615" y="277290"/>
                    <a:pt x="172665" y="301590"/>
                    <a:pt x="174825" y="3339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0" name="Google Shape;2550;p52"/>
            <p:cNvSpPr/>
            <p:nvPr/>
          </p:nvSpPr>
          <p:spPr>
            <a:xfrm>
              <a:off x="7653000" y="2431619"/>
              <a:ext cx="207000" cy="311490"/>
            </a:xfrm>
            <a:custGeom>
              <a:avLst/>
              <a:gdLst/>
              <a:ahLst/>
              <a:cxnLst/>
              <a:rect l="l" t="t" r="r" b="b"/>
              <a:pathLst>
                <a:path w="207000" h="311490" extrusionOk="0">
                  <a:moveTo>
                    <a:pt x="4230" y="0"/>
                  </a:moveTo>
                  <a:cubicBezTo>
                    <a:pt x="990" y="17910"/>
                    <a:pt x="90" y="34290"/>
                    <a:pt x="0" y="48690"/>
                  </a:cubicBezTo>
                  <a:cubicBezTo>
                    <a:pt x="0" y="63180"/>
                    <a:pt x="180" y="75780"/>
                    <a:pt x="2610" y="87030"/>
                  </a:cubicBezTo>
                  <a:cubicBezTo>
                    <a:pt x="6930" y="109350"/>
                    <a:pt x="13680" y="125190"/>
                    <a:pt x="22680" y="136530"/>
                  </a:cubicBezTo>
                  <a:cubicBezTo>
                    <a:pt x="41580" y="159210"/>
                    <a:pt x="66510" y="163890"/>
                    <a:pt x="91260" y="168750"/>
                  </a:cubicBezTo>
                  <a:cubicBezTo>
                    <a:pt x="103680" y="171180"/>
                    <a:pt x="115830" y="173610"/>
                    <a:pt x="127530" y="177840"/>
                  </a:cubicBezTo>
                  <a:cubicBezTo>
                    <a:pt x="139410" y="182070"/>
                    <a:pt x="150570" y="188010"/>
                    <a:pt x="160290" y="197550"/>
                  </a:cubicBezTo>
                  <a:cubicBezTo>
                    <a:pt x="165150" y="202320"/>
                    <a:pt x="169650" y="207990"/>
                    <a:pt x="173610" y="214830"/>
                  </a:cubicBezTo>
                  <a:cubicBezTo>
                    <a:pt x="177660" y="221670"/>
                    <a:pt x="182340" y="229230"/>
                    <a:pt x="185940" y="238410"/>
                  </a:cubicBezTo>
                  <a:cubicBezTo>
                    <a:pt x="187830" y="243000"/>
                    <a:pt x="189630" y="247860"/>
                    <a:pt x="191250" y="253260"/>
                  </a:cubicBezTo>
                  <a:cubicBezTo>
                    <a:pt x="192060" y="255960"/>
                    <a:pt x="192780" y="258660"/>
                    <a:pt x="193590" y="261540"/>
                  </a:cubicBezTo>
                  <a:cubicBezTo>
                    <a:pt x="194490" y="264330"/>
                    <a:pt x="195480" y="267210"/>
                    <a:pt x="196470" y="270180"/>
                  </a:cubicBezTo>
                  <a:cubicBezTo>
                    <a:pt x="200430" y="282060"/>
                    <a:pt x="203490" y="295830"/>
                    <a:pt x="207000" y="3114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1" name="Google Shape;2551;p52"/>
            <p:cNvSpPr/>
            <p:nvPr/>
          </p:nvSpPr>
          <p:spPr>
            <a:xfrm>
              <a:off x="7656713" y="2544750"/>
              <a:ext cx="244416" cy="280980"/>
            </a:xfrm>
            <a:custGeom>
              <a:avLst/>
              <a:gdLst/>
              <a:ahLst/>
              <a:cxnLst/>
              <a:rect l="l" t="t" r="r" b="b"/>
              <a:pathLst>
                <a:path w="244416" h="280980" extrusionOk="0">
                  <a:moveTo>
                    <a:pt x="696" y="0"/>
                  </a:moveTo>
                  <a:cubicBezTo>
                    <a:pt x="336" y="9270"/>
                    <a:pt x="-294" y="18000"/>
                    <a:pt x="156" y="26280"/>
                  </a:cubicBezTo>
                  <a:cubicBezTo>
                    <a:pt x="606" y="34560"/>
                    <a:pt x="1236" y="42390"/>
                    <a:pt x="2046" y="49680"/>
                  </a:cubicBezTo>
                  <a:cubicBezTo>
                    <a:pt x="3846" y="64350"/>
                    <a:pt x="5466" y="77130"/>
                    <a:pt x="9336" y="88110"/>
                  </a:cubicBezTo>
                  <a:cubicBezTo>
                    <a:pt x="16536" y="110070"/>
                    <a:pt x="25536" y="125100"/>
                    <a:pt x="35796" y="135270"/>
                  </a:cubicBezTo>
                  <a:cubicBezTo>
                    <a:pt x="57756" y="155340"/>
                    <a:pt x="83226" y="156600"/>
                    <a:pt x="108336" y="157860"/>
                  </a:cubicBezTo>
                  <a:cubicBezTo>
                    <a:pt x="120936" y="158490"/>
                    <a:pt x="133446" y="159030"/>
                    <a:pt x="145416" y="161640"/>
                  </a:cubicBezTo>
                  <a:cubicBezTo>
                    <a:pt x="157746" y="164070"/>
                    <a:pt x="169716" y="168210"/>
                    <a:pt x="180696" y="176130"/>
                  </a:cubicBezTo>
                  <a:cubicBezTo>
                    <a:pt x="191766" y="184050"/>
                    <a:pt x="201306" y="195750"/>
                    <a:pt x="211836" y="212310"/>
                  </a:cubicBezTo>
                  <a:cubicBezTo>
                    <a:pt x="214356" y="216450"/>
                    <a:pt x="216696" y="221130"/>
                    <a:pt x="219306" y="225990"/>
                  </a:cubicBezTo>
                  <a:cubicBezTo>
                    <a:pt x="222006" y="230850"/>
                    <a:pt x="224706" y="236070"/>
                    <a:pt x="227406" y="241740"/>
                  </a:cubicBezTo>
                  <a:cubicBezTo>
                    <a:pt x="232356" y="253260"/>
                    <a:pt x="238476" y="265950"/>
                    <a:pt x="244416" y="2809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2" name="Google Shape;2552;p52"/>
            <p:cNvSpPr/>
            <p:nvPr/>
          </p:nvSpPr>
          <p:spPr>
            <a:xfrm>
              <a:off x="7671359" y="2658960"/>
              <a:ext cx="283230" cy="243539"/>
            </a:xfrm>
            <a:custGeom>
              <a:avLst/>
              <a:gdLst/>
              <a:ahLst/>
              <a:cxnLst/>
              <a:rect l="l" t="t" r="r" b="b"/>
              <a:pathLst>
                <a:path w="283230" h="243539" extrusionOk="0">
                  <a:moveTo>
                    <a:pt x="0" y="0"/>
                  </a:moveTo>
                  <a:cubicBezTo>
                    <a:pt x="810" y="9360"/>
                    <a:pt x="1530" y="18270"/>
                    <a:pt x="2880" y="26550"/>
                  </a:cubicBezTo>
                  <a:cubicBezTo>
                    <a:pt x="4500" y="34830"/>
                    <a:pt x="6300" y="42570"/>
                    <a:pt x="8100" y="49770"/>
                  </a:cubicBezTo>
                  <a:cubicBezTo>
                    <a:pt x="11970" y="64170"/>
                    <a:pt x="15570" y="76770"/>
                    <a:pt x="20790" y="87210"/>
                  </a:cubicBezTo>
                  <a:cubicBezTo>
                    <a:pt x="31320" y="108090"/>
                    <a:pt x="42570" y="121680"/>
                    <a:pt x="54270" y="130320"/>
                  </a:cubicBezTo>
                  <a:cubicBezTo>
                    <a:pt x="78750" y="147150"/>
                    <a:pt x="104220" y="144360"/>
                    <a:pt x="129150" y="141750"/>
                  </a:cubicBezTo>
                  <a:cubicBezTo>
                    <a:pt x="154170" y="139050"/>
                    <a:pt x="179820" y="135990"/>
                    <a:pt x="203310" y="148500"/>
                  </a:cubicBezTo>
                  <a:cubicBezTo>
                    <a:pt x="228420" y="160560"/>
                    <a:pt x="250020" y="187470"/>
                    <a:pt x="283230" y="2435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3" name="Google Shape;2553;p52"/>
            <p:cNvSpPr/>
            <p:nvPr/>
          </p:nvSpPr>
          <p:spPr>
            <a:xfrm>
              <a:off x="7701510" y="2771460"/>
              <a:ext cx="316979" cy="201420"/>
            </a:xfrm>
            <a:custGeom>
              <a:avLst/>
              <a:gdLst/>
              <a:ahLst/>
              <a:cxnLst/>
              <a:rect l="l" t="t" r="r" b="b"/>
              <a:pathLst>
                <a:path w="316979" h="201420" extrusionOk="0">
                  <a:moveTo>
                    <a:pt x="0" y="0"/>
                  </a:moveTo>
                  <a:cubicBezTo>
                    <a:pt x="2160" y="9270"/>
                    <a:pt x="4500" y="18000"/>
                    <a:pt x="6840" y="26100"/>
                  </a:cubicBezTo>
                  <a:cubicBezTo>
                    <a:pt x="9540" y="34110"/>
                    <a:pt x="12600" y="41580"/>
                    <a:pt x="15480" y="48510"/>
                  </a:cubicBezTo>
                  <a:cubicBezTo>
                    <a:pt x="18450" y="55440"/>
                    <a:pt x="21420" y="61830"/>
                    <a:pt x="24390" y="67770"/>
                  </a:cubicBezTo>
                  <a:cubicBezTo>
                    <a:pt x="27720" y="73530"/>
                    <a:pt x="30960" y="78750"/>
                    <a:pt x="34290" y="83610"/>
                  </a:cubicBezTo>
                  <a:cubicBezTo>
                    <a:pt x="47160" y="103050"/>
                    <a:pt x="60930" y="114300"/>
                    <a:pt x="74070" y="120780"/>
                  </a:cubicBezTo>
                  <a:cubicBezTo>
                    <a:pt x="80640" y="124020"/>
                    <a:pt x="87030" y="126090"/>
                    <a:pt x="93420" y="127170"/>
                  </a:cubicBezTo>
                  <a:cubicBezTo>
                    <a:pt x="99900" y="128160"/>
                    <a:pt x="106290" y="128250"/>
                    <a:pt x="112590" y="127800"/>
                  </a:cubicBezTo>
                  <a:cubicBezTo>
                    <a:pt x="125190" y="126900"/>
                    <a:pt x="137520" y="123660"/>
                    <a:pt x="149760" y="120420"/>
                  </a:cubicBezTo>
                  <a:cubicBezTo>
                    <a:pt x="162000" y="117180"/>
                    <a:pt x="174150" y="113940"/>
                    <a:pt x="186390" y="112680"/>
                  </a:cubicBezTo>
                  <a:cubicBezTo>
                    <a:pt x="198810" y="111330"/>
                    <a:pt x="211500" y="111870"/>
                    <a:pt x="224280" y="116370"/>
                  </a:cubicBezTo>
                  <a:cubicBezTo>
                    <a:pt x="250470" y="125190"/>
                    <a:pt x="276570" y="149130"/>
                    <a:pt x="316980" y="2014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4" name="Google Shape;2554;p52"/>
            <p:cNvSpPr/>
            <p:nvPr/>
          </p:nvSpPr>
          <p:spPr>
            <a:xfrm>
              <a:off x="7748489" y="2878739"/>
              <a:ext cx="342449" cy="157590"/>
            </a:xfrm>
            <a:custGeom>
              <a:avLst/>
              <a:gdLst/>
              <a:ahLst/>
              <a:cxnLst/>
              <a:rect l="l" t="t" r="r" b="b"/>
              <a:pathLst>
                <a:path w="342449" h="157590" extrusionOk="0">
                  <a:moveTo>
                    <a:pt x="0" y="0"/>
                  </a:moveTo>
                  <a:cubicBezTo>
                    <a:pt x="7830" y="17190"/>
                    <a:pt x="14850" y="32670"/>
                    <a:pt x="23040" y="45090"/>
                  </a:cubicBezTo>
                  <a:cubicBezTo>
                    <a:pt x="31140" y="57510"/>
                    <a:pt x="38700" y="68310"/>
                    <a:pt x="46620" y="76590"/>
                  </a:cubicBezTo>
                  <a:cubicBezTo>
                    <a:pt x="62550" y="93240"/>
                    <a:pt x="76950" y="102960"/>
                    <a:pt x="91080" y="107190"/>
                  </a:cubicBezTo>
                  <a:cubicBezTo>
                    <a:pt x="118890" y="116010"/>
                    <a:pt x="142290" y="106200"/>
                    <a:pt x="165870" y="96390"/>
                  </a:cubicBezTo>
                  <a:cubicBezTo>
                    <a:pt x="177570" y="91530"/>
                    <a:pt x="189270" y="86670"/>
                    <a:pt x="201330" y="83790"/>
                  </a:cubicBezTo>
                  <a:cubicBezTo>
                    <a:pt x="213390" y="81000"/>
                    <a:pt x="225720" y="80190"/>
                    <a:pt x="239400" y="82800"/>
                  </a:cubicBezTo>
                  <a:cubicBezTo>
                    <a:pt x="252900" y="85590"/>
                    <a:pt x="267210" y="92340"/>
                    <a:pt x="283860" y="104130"/>
                  </a:cubicBezTo>
                  <a:cubicBezTo>
                    <a:pt x="291960" y="110250"/>
                    <a:pt x="300960" y="117450"/>
                    <a:pt x="310680" y="126270"/>
                  </a:cubicBezTo>
                  <a:cubicBezTo>
                    <a:pt x="320130" y="135360"/>
                    <a:pt x="330930" y="145350"/>
                    <a:pt x="342450" y="1575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5" name="Google Shape;2555;p52"/>
            <p:cNvSpPr/>
            <p:nvPr/>
          </p:nvSpPr>
          <p:spPr>
            <a:xfrm>
              <a:off x="7811130" y="2976480"/>
              <a:ext cx="359010" cy="116280"/>
            </a:xfrm>
            <a:custGeom>
              <a:avLst/>
              <a:gdLst/>
              <a:ahLst/>
              <a:cxnLst/>
              <a:rect l="l" t="t" r="r" b="b"/>
              <a:pathLst>
                <a:path w="359010" h="116280" extrusionOk="0">
                  <a:moveTo>
                    <a:pt x="0" y="0"/>
                  </a:moveTo>
                  <a:cubicBezTo>
                    <a:pt x="9270" y="16380"/>
                    <a:pt x="19530" y="29430"/>
                    <a:pt x="28530" y="41130"/>
                  </a:cubicBezTo>
                  <a:cubicBezTo>
                    <a:pt x="37890" y="52470"/>
                    <a:pt x="47250" y="61380"/>
                    <a:pt x="55800" y="68760"/>
                  </a:cubicBezTo>
                  <a:cubicBezTo>
                    <a:pt x="73260" y="83340"/>
                    <a:pt x="89280" y="90360"/>
                    <a:pt x="103230" y="93240"/>
                  </a:cubicBezTo>
                  <a:cubicBezTo>
                    <a:pt x="131940" y="98190"/>
                    <a:pt x="154080" y="85680"/>
                    <a:pt x="176130" y="73440"/>
                  </a:cubicBezTo>
                  <a:cubicBezTo>
                    <a:pt x="198270" y="61020"/>
                    <a:pt x="220590" y="48600"/>
                    <a:pt x="247770" y="51840"/>
                  </a:cubicBezTo>
                  <a:cubicBezTo>
                    <a:pt x="275940" y="54270"/>
                    <a:pt x="307800" y="72360"/>
                    <a:pt x="359010" y="1162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6" name="Google Shape;2556;p52"/>
            <p:cNvSpPr/>
            <p:nvPr/>
          </p:nvSpPr>
          <p:spPr>
            <a:xfrm>
              <a:off x="7885289" y="3063960"/>
              <a:ext cx="348390" cy="79797"/>
            </a:xfrm>
            <a:custGeom>
              <a:avLst/>
              <a:gdLst/>
              <a:ahLst/>
              <a:cxnLst/>
              <a:rect l="l" t="t" r="r" b="b"/>
              <a:pathLst>
                <a:path w="348390" h="79797" extrusionOk="0">
                  <a:moveTo>
                    <a:pt x="0" y="0"/>
                  </a:moveTo>
                  <a:cubicBezTo>
                    <a:pt x="5760" y="7290"/>
                    <a:pt x="11250" y="14130"/>
                    <a:pt x="16740" y="20250"/>
                  </a:cubicBezTo>
                  <a:cubicBezTo>
                    <a:pt x="22320" y="26280"/>
                    <a:pt x="27810" y="31770"/>
                    <a:pt x="33030" y="36720"/>
                  </a:cubicBezTo>
                  <a:cubicBezTo>
                    <a:pt x="43470" y="46890"/>
                    <a:pt x="53550" y="54720"/>
                    <a:pt x="63000" y="60840"/>
                  </a:cubicBezTo>
                  <a:cubicBezTo>
                    <a:pt x="81720" y="73350"/>
                    <a:pt x="98280" y="78480"/>
                    <a:pt x="112590" y="79560"/>
                  </a:cubicBezTo>
                  <a:cubicBezTo>
                    <a:pt x="141120" y="81900"/>
                    <a:pt x="162180" y="66510"/>
                    <a:pt x="182880" y="52200"/>
                  </a:cubicBezTo>
                  <a:cubicBezTo>
                    <a:pt x="203580" y="37710"/>
                    <a:pt x="224280" y="23490"/>
                    <a:pt x="252180" y="23580"/>
                  </a:cubicBezTo>
                  <a:cubicBezTo>
                    <a:pt x="276480" y="23760"/>
                    <a:pt x="305370" y="34830"/>
                    <a:pt x="348390" y="636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7" name="Google Shape;2557;p52"/>
            <p:cNvSpPr/>
            <p:nvPr/>
          </p:nvSpPr>
          <p:spPr>
            <a:xfrm>
              <a:off x="7968270" y="3139547"/>
              <a:ext cx="265319" cy="68791"/>
            </a:xfrm>
            <a:custGeom>
              <a:avLst/>
              <a:gdLst/>
              <a:ahLst/>
              <a:cxnLst/>
              <a:rect l="l" t="t" r="r" b="b"/>
              <a:pathLst>
                <a:path w="265319" h="68791" extrusionOk="0">
                  <a:moveTo>
                    <a:pt x="0" y="1813"/>
                  </a:moveTo>
                  <a:cubicBezTo>
                    <a:pt x="51660" y="54283"/>
                    <a:pt x="90900" y="69402"/>
                    <a:pt x="119250" y="68773"/>
                  </a:cubicBezTo>
                  <a:cubicBezTo>
                    <a:pt x="148050" y="67873"/>
                    <a:pt x="167130" y="51493"/>
                    <a:pt x="186570" y="34933"/>
                  </a:cubicBezTo>
                  <a:cubicBezTo>
                    <a:pt x="206010" y="18373"/>
                    <a:pt x="225270" y="2533"/>
                    <a:pt x="253170" y="283"/>
                  </a:cubicBezTo>
                  <a:cubicBezTo>
                    <a:pt x="257040" y="-78"/>
                    <a:pt x="261090" y="-78"/>
                    <a:pt x="265320" y="19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8" name="Google Shape;2558;p52"/>
            <p:cNvSpPr/>
            <p:nvPr/>
          </p:nvSpPr>
          <p:spPr>
            <a:xfrm>
              <a:off x="8058090" y="3208949"/>
              <a:ext cx="175500" cy="56016"/>
            </a:xfrm>
            <a:custGeom>
              <a:avLst/>
              <a:gdLst/>
              <a:ahLst/>
              <a:cxnLst/>
              <a:rect l="l" t="t" r="r" b="b"/>
              <a:pathLst>
                <a:path w="175500" h="56016" extrusionOk="0">
                  <a:moveTo>
                    <a:pt x="0" y="0"/>
                  </a:moveTo>
                  <a:cubicBezTo>
                    <a:pt x="55800" y="47160"/>
                    <a:pt x="96120" y="58410"/>
                    <a:pt x="124110" y="55620"/>
                  </a:cubicBezTo>
                  <a:cubicBezTo>
                    <a:pt x="145800" y="53100"/>
                    <a:pt x="161370" y="41760"/>
                    <a:pt x="175500" y="286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9" name="Google Shape;2559;p52"/>
            <p:cNvSpPr/>
            <p:nvPr/>
          </p:nvSpPr>
          <p:spPr>
            <a:xfrm>
              <a:off x="8153039" y="3267630"/>
              <a:ext cx="80640" cy="41579"/>
            </a:xfrm>
            <a:custGeom>
              <a:avLst/>
              <a:gdLst/>
              <a:ahLst/>
              <a:cxnLst/>
              <a:rect l="l" t="t" r="r" b="b"/>
              <a:pathLst>
                <a:path w="80640" h="41579" extrusionOk="0">
                  <a:moveTo>
                    <a:pt x="0" y="0"/>
                  </a:moveTo>
                  <a:cubicBezTo>
                    <a:pt x="14760" y="10440"/>
                    <a:pt x="28440" y="18990"/>
                    <a:pt x="41040" y="25380"/>
                  </a:cubicBezTo>
                  <a:cubicBezTo>
                    <a:pt x="53550" y="31950"/>
                    <a:pt x="64980" y="36810"/>
                    <a:pt x="75510" y="40050"/>
                  </a:cubicBezTo>
                  <a:cubicBezTo>
                    <a:pt x="77220" y="40590"/>
                    <a:pt x="78930" y="41130"/>
                    <a:pt x="80640" y="415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/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5" t="948" r="26619" b="-948"/>
          <a:stretch/>
        </p:blipFill>
        <p:spPr/>
      </p:pic>
      <p:grpSp>
        <p:nvGrpSpPr>
          <p:cNvPr id="2560" name="Google Shape;2560;p52"/>
          <p:cNvGrpSpPr/>
          <p:nvPr/>
        </p:nvGrpSpPr>
        <p:grpSpPr>
          <a:xfrm rot="10800000" flipH="1">
            <a:off x="-187874" y="642748"/>
            <a:ext cx="1773541" cy="1773450"/>
            <a:chOff x="5586689" y="3336300"/>
            <a:chExt cx="1773541" cy="1773450"/>
          </a:xfrm>
        </p:grpSpPr>
        <p:grpSp>
          <p:nvGrpSpPr>
            <p:cNvPr id="2561" name="Google Shape;2561;p52"/>
            <p:cNvGrpSpPr/>
            <p:nvPr/>
          </p:nvGrpSpPr>
          <p:grpSpPr>
            <a:xfrm>
              <a:off x="5778300" y="3527909"/>
              <a:ext cx="1390319" cy="1390231"/>
              <a:chOff x="5778300" y="3527909"/>
              <a:chExt cx="1390319" cy="1390231"/>
            </a:xfrm>
          </p:grpSpPr>
          <p:sp>
            <p:nvSpPr>
              <p:cNvPr id="2562" name="Google Shape;2562;p52"/>
              <p:cNvSpPr/>
              <p:nvPr/>
            </p:nvSpPr>
            <p:spPr>
              <a:xfrm>
                <a:off x="5778300" y="3905099"/>
                <a:ext cx="476909" cy="275940"/>
              </a:xfrm>
              <a:custGeom>
                <a:avLst/>
                <a:gdLst/>
                <a:ahLst/>
                <a:cxnLst/>
                <a:rect l="l" t="t" r="r" b="b"/>
                <a:pathLst>
                  <a:path w="476909" h="275940" extrusionOk="0">
                    <a:moveTo>
                      <a:pt x="428040" y="74520"/>
                    </a:moveTo>
                    <a:lnTo>
                      <a:pt x="0" y="0"/>
                    </a:lnTo>
                    <a:lnTo>
                      <a:pt x="337410" y="275940"/>
                    </a:lnTo>
                    <a:lnTo>
                      <a:pt x="476910" y="218070"/>
                    </a:lnTo>
                    <a:lnTo>
                      <a:pt x="428940" y="80730"/>
                    </a:lnTo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3" name="Google Shape;2563;p52"/>
              <p:cNvSpPr/>
              <p:nvPr/>
            </p:nvSpPr>
            <p:spPr>
              <a:xfrm>
                <a:off x="6515399" y="3527909"/>
                <a:ext cx="275940" cy="515160"/>
              </a:xfrm>
              <a:custGeom>
                <a:avLst/>
                <a:gdLst/>
                <a:ahLst/>
                <a:cxnLst/>
                <a:rect l="l" t="t" r="r" b="b"/>
                <a:pathLst>
                  <a:path w="275940" h="515160" extrusionOk="0">
                    <a:moveTo>
                      <a:pt x="200880" y="431460"/>
                    </a:moveTo>
                    <a:lnTo>
                      <a:pt x="275940" y="0"/>
                    </a:lnTo>
                    <a:lnTo>
                      <a:pt x="0" y="337320"/>
                    </a:lnTo>
                    <a:lnTo>
                      <a:pt x="40410" y="515160"/>
                    </a:lnTo>
                    <a:lnTo>
                      <a:pt x="200880" y="431460"/>
                    </a:lnTo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4" name="Google Shape;2564;p52"/>
              <p:cNvSpPr/>
              <p:nvPr/>
            </p:nvSpPr>
            <p:spPr>
              <a:xfrm>
                <a:off x="6155579" y="4430340"/>
                <a:ext cx="275940" cy="487800"/>
              </a:xfrm>
              <a:custGeom>
                <a:avLst/>
                <a:gdLst/>
                <a:ahLst/>
                <a:cxnLst/>
                <a:rect l="l" t="t" r="r" b="b"/>
                <a:pathLst>
                  <a:path w="275940" h="487800" extrusionOk="0">
                    <a:moveTo>
                      <a:pt x="74340" y="60660"/>
                    </a:moveTo>
                    <a:lnTo>
                      <a:pt x="0" y="487800"/>
                    </a:lnTo>
                    <a:lnTo>
                      <a:pt x="275940" y="150390"/>
                    </a:lnTo>
                    <a:lnTo>
                      <a:pt x="223020" y="0"/>
                    </a:lnTo>
                    <a:lnTo>
                      <a:pt x="80730" y="58860"/>
                    </a:lnTo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5" name="Google Shape;2565;p52"/>
              <p:cNvSpPr/>
              <p:nvPr/>
            </p:nvSpPr>
            <p:spPr>
              <a:xfrm>
                <a:off x="6665699" y="4265010"/>
                <a:ext cx="502920" cy="275939"/>
              </a:xfrm>
              <a:custGeom>
                <a:avLst/>
                <a:gdLst/>
                <a:ahLst/>
                <a:cxnLst/>
                <a:rect l="l" t="t" r="r" b="b"/>
                <a:pathLst>
                  <a:path w="502920" h="275939" extrusionOk="0">
                    <a:moveTo>
                      <a:pt x="75510" y="201510"/>
                    </a:moveTo>
                    <a:lnTo>
                      <a:pt x="502920" y="275940"/>
                    </a:lnTo>
                    <a:lnTo>
                      <a:pt x="165510" y="0"/>
                    </a:lnTo>
                    <a:lnTo>
                      <a:pt x="0" y="63360"/>
                    </a:lnTo>
                    <a:lnTo>
                      <a:pt x="75510" y="201510"/>
                    </a:lnTo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6" name="Google Shape;2566;p52"/>
              <p:cNvSpPr/>
              <p:nvPr/>
            </p:nvSpPr>
            <p:spPr>
              <a:xfrm>
                <a:off x="6155580" y="4475970"/>
                <a:ext cx="202230" cy="442170"/>
              </a:xfrm>
              <a:custGeom>
                <a:avLst/>
                <a:gdLst/>
                <a:ahLst/>
                <a:cxnLst/>
                <a:rect l="l" t="t" r="r" b="b"/>
                <a:pathLst>
                  <a:path w="202230" h="442170" extrusionOk="0">
                    <a:moveTo>
                      <a:pt x="202230" y="0"/>
                    </a:moveTo>
                    <a:lnTo>
                      <a:pt x="0" y="442170"/>
                    </a:lnTo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7" name="Google Shape;2567;p52"/>
              <p:cNvSpPr/>
              <p:nvPr/>
            </p:nvSpPr>
            <p:spPr>
              <a:xfrm>
                <a:off x="6592080" y="3527910"/>
                <a:ext cx="199259" cy="435780"/>
              </a:xfrm>
              <a:custGeom>
                <a:avLst/>
                <a:gdLst/>
                <a:ahLst/>
                <a:cxnLst/>
                <a:rect l="l" t="t" r="r" b="b"/>
                <a:pathLst>
                  <a:path w="199259" h="435780" extrusionOk="0">
                    <a:moveTo>
                      <a:pt x="199260" y="0"/>
                    </a:moveTo>
                    <a:lnTo>
                      <a:pt x="0" y="435780"/>
                    </a:lnTo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8" name="Google Shape;2568;p52"/>
              <p:cNvSpPr/>
              <p:nvPr/>
            </p:nvSpPr>
            <p:spPr>
              <a:xfrm>
                <a:off x="5778300" y="3905100"/>
                <a:ext cx="442889" cy="202500"/>
              </a:xfrm>
              <a:custGeom>
                <a:avLst/>
                <a:gdLst/>
                <a:ahLst/>
                <a:cxnLst/>
                <a:rect l="l" t="t" r="r" b="b"/>
                <a:pathLst>
                  <a:path w="442889" h="202500" extrusionOk="0">
                    <a:moveTo>
                      <a:pt x="442890" y="20250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9" name="Google Shape;2569;p52"/>
              <p:cNvSpPr/>
              <p:nvPr/>
            </p:nvSpPr>
            <p:spPr>
              <a:xfrm>
                <a:off x="6726900" y="4338900"/>
                <a:ext cx="441719" cy="202049"/>
              </a:xfrm>
              <a:custGeom>
                <a:avLst/>
                <a:gdLst/>
                <a:ahLst/>
                <a:cxnLst/>
                <a:rect l="l" t="t" r="r" b="b"/>
                <a:pathLst>
                  <a:path w="441719" h="202049" extrusionOk="0">
                    <a:moveTo>
                      <a:pt x="441720" y="20205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0" name="Google Shape;2570;p52"/>
              <p:cNvSpPr/>
              <p:nvPr/>
            </p:nvSpPr>
            <p:spPr>
              <a:xfrm>
                <a:off x="6742200" y="3635370"/>
                <a:ext cx="28260" cy="12870"/>
              </a:xfrm>
              <a:custGeom>
                <a:avLst/>
                <a:gdLst/>
                <a:ahLst/>
                <a:cxnLst/>
                <a:rect l="l" t="t" r="r" b="b"/>
                <a:pathLst>
                  <a:path w="28260" h="12870" extrusionOk="0">
                    <a:moveTo>
                      <a:pt x="0" y="0"/>
                    </a:moveTo>
                    <a:lnTo>
                      <a:pt x="28260" y="12870"/>
                    </a:lnTo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571" name="Google Shape;2571;p52"/>
              <p:cNvGrpSpPr/>
              <p:nvPr/>
            </p:nvGrpSpPr>
            <p:grpSpPr>
              <a:xfrm>
                <a:off x="6615210" y="3681630"/>
                <a:ext cx="146159" cy="277739"/>
                <a:chOff x="6615210" y="3681630"/>
                <a:chExt cx="146159" cy="277739"/>
              </a:xfrm>
            </p:grpSpPr>
            <p:sp>
              <p:nvSpPr>
                <p:cNvPr id="2572" name="Google Shape;2572;p52"/>
                <p:cNvSpPr/>
                <p:nvPr/>
              </p:nvSpPr>
              <p:spPr>
                <a:xfrm>
                  <a:off x="6721050" y="3681630"/>
                  <a:ext cx="40319" cy="1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19" h="18450" extrusionOk="0">
                      <a:moveTo>
                        <a:pt x="0" y="0"/>
                      </a:moveTo>
                      <a:lnTo>
                        <a:pt x="40320" y="1845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3" name="Google Shape;2573;p52"/>
                <p:cNvSpPr/>
                <p:nvPr/>
              </p:nvSpPr>
              <p:spPr>
                <a:xfrm>
                  <a:off x="6699900" y="3727980"/>
                  <a:ext cx="52469" cy="239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69" h="23939" extrusionOk="0">
                      <a:moveTo>
                        <a:pt x="0" y="0"/>
                      </a:moveTo>
                      <a:lnTo>
                        <a:pt x="52470" y="2394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4" name="Google Shape;2574;p52"/>
                <p:cNvSpPr/>
                <p:nvPr/>
              </p:nvSpPr>
              <p:spPr>
                <a:xfrm>
                  <a:off x="6678750" y="3774240"/>
                  <a:ext cx="64619" cy="29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19" h="29609" extrusionOk="0">
                      <a:moveTo>
                        <a:pt x="0" y="0"/>
                      </a:moveTo>
                      <a:lnTo>
                        <a:pt x="64620" y="2961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5" name="Google Shape;2575;p52"/>
                <p:cNvSpPr/>
                <p:nvPr/>
              </p:nvSpPr>
              <p:spPr>
                <a:xfrm>
                  <a:off x="6657510" y="3820500"/>
                  <a:ext cx="76859" cy="35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59" h="35190" extrusionOk="0">
                      <a:moveTo>
                        <a:pt x="0" y="0"/>
                      </a:moveTo>
                      <a:lnTo>
                        <a:pt x="76860" y="3519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6" name="Google Shape;2576;p52"/>
                <p:cNvSpPr/>
                <p:nvPr/>
              </p:nvSpPr>
              <p:spPr>
                <a:xfrm>
                  <a:off x="6636360" y="3866850"/>
                  <a:ext cx="88919" cy="406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19" h="40680" extrusionOk="0">
                      <a:moveTo>
                        <a:pt x="0" y="0"/>
                      </a:moveTo>
                      <a:lnTo>
                        <a:pt x="88920" y="4068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7" name="Google Shape;2577;p52"/>
                <p:cNvSpPr/>
                <p:nvPr/>
              </p:nvSpPr>
              <p:spPr>
                <a:xfrm>
                  <a:off x="6615210" y="3913110"/>
                  <a:ext cx="101069" cy="462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69" h="46259" extrusionOk="0">
                      <a:moveTo>
                        <a:pt x="0" y="0"/>
                      </a:moveTo>
                      <a:lnTo>
                        <a:pt x="101070" y="4626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78" name="Google Shape;2578;p52"/>
              <p:cNvGrpSpPr/>
              <p:nvPr/>
            </p:nvGrpSpPr>
            <p:grpSpPr>
              <a:xfrm>
                <a:off x="6739680" y="4364730"/>
                <a:ext cx="321480" cy="155250"/>
                <a:chOff x="6739680" y="4364730"/>
                <a:chExt cx="321480" cy="155250"/>
              </a:xfrm>
            </p:grpSpPr>
            <p:sp>
              <p:nvSpPr>
                <p:cNvPr id="2579" name="Google Shape;2579;p52"/>
                <p:cNvSpPr/>
                <p:nvPr/>
              </p:nvSpPr>
              <p:spPr>
                <a:xfrm>
                  <a:off x="6996360" y="4470570"/>
                  <a:ext cx="18450" cy="40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50" h="40410" extrusionOk="0">
                      <a:moveTo>
                        <a:pt x="18450" y="0"/>
                      </a:moveTo>
                      <a:lnTo>
                        <a:pt x="0" y="4041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0" name="Google Shape;2580;p52"/>
                <p:cNvSpPr/>
                <p:nvPr/>
              </p:nvSpPr>
              <p:spPr>
                <a:xfrm>
                  <a:off x="6944520" y="4449420"/>
                  <a:ext cx="24030" cy="524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0" h="52469" extrusionOk="0">
                      <a:moveTo>
                        <a:pt x="24030" y="0"/>
                      </a:moveTo>
                      <a:lnTo>
                        <a:pt x="0" y="524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1" name="Google Shape;2581;p52"/>
                <p:cNvSpPr/>
                <p:nvPr/>
              </p:nvSpPr>
              <p:spPr>
                <a:xfrm>
                  <a:off x="7048200" y="4491810"/>
                  <a:ext cx="12960" cy="28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0" h="28170" extrusionOk="0">
                      <a:moveTo>
                        <a:pt x="12960" y="0"/>
                      </a:moveTo>
                      <a:lnTo>
                        <a:pt x="0" y="281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2" name="Google Shape;2582;p52"/>
                <p:cNvSpPr/>
                <p:nvPr/>
              </p:nvSpPr>
              <p:spPr>
                <a:xfrm>
                  <a:off x="6892680" y="4428270"/>
                  <a:ext cx="29519" cy="646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19" h="64620" extrusionOk="0">
                      <a:moveTo>
                        <a:pt x="29520" y="0"/>
                      </a:moveTo>
                      <a:lnTo>
                        <a:pt x="0" y="6462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3" name="Google Shape;2583;p52"/>
                <p:cNvSpPr/>
                <p:nvPr/>
              </p:nvSpPr>
              <p:spPr>
                <a:xfrm>
                  <a:off x="6840840" y="4407030"/>
                  <a:ext cx="35099" cy="76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099" h="76859" extrusionOk="0">
                      <a:moveTo>
                        <a:pt x="35100" y="0"/>
                      </a:moveTo>
                      <a:lnTo>
                        <a:pt x="0" y="7686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4" name="Google Shape;2584;p52"/>
                <p:cNvSpPr/>
                <p:nvPr/>
              </p:nvSpPr>
              <p:spPr>
                <a:xfrm>
                  <a:off x="6789000" y="4385880"/>
                  <a:ext cx="40679" cy="89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79" h="89009" extrusionOk="0">
                      <a:moveTo>
                        <a:pt x="40680" y="0"/>
                      </a:moveTo>
                      <a:lnTo>
                        <a:pt x="0" y="8901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5" name="Google Shape;2585;p52"/>
                <p:cNvSpPr/>
                <p:nvPr/>
              </p:nvSpPr>
              <p:spPr>
                <a:xfrm>
                  <a:off x="6739680" y="4364730"/>
                  <a:ext cx="43650" cy="95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50" h="95399" extrusionOk="0">
                      <a:moveTo>
                        <a:pt x="43650" y="0"/>
                      </a:moveTo>
                      <a:lnTo>
                        <a:pt x="0" y="9540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86" name="Google Shape;2586;p52"/>
              <p:cNvGrpSpPr/>
              <p:nvPr/>
            </p:nvGrpSpPr>
            <p:grpSpPr>
              <a:xfrm>
                <a:off x="6176550" y="4489200"/>
                <a:ext cx="155250" cy="321479"/>
                <a:chOff x="6176550" y="4489200"/>
                <a:chExt cx="155250" cy="321479"/>
              </a:xfrm>
            </p:grpSpPr>
            <p:sp>
              <p:nvSpPr>
                <p:cNvPr id="2587" name="Google Shape;2587;p52"/>
                <p:cNvSpPr/>
                <p:nvPr/>
              </p:nvSpPr>
              <p:spPr>
                <a:xfrm>
                  <a:off x="6185550" y="4745880"/>
                  <a:ext cx="40319" cy="18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19" h="18449" extrusionOk="0">
                      <a:moveTo>
                        <a:pt x="40320" y="1845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8" name="Google Shape;2588;p52"/>
                <p:cNvSpPr/>
                <p:nvPr/>
              </p:nvSpPr>
              <p:spPr>
                <a:xfrm>
                  <a:off x="6194550" y="4694039"/>
                  <a:ext cx="52469" cy="240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69" h="24030" extrusionOk="0">
                      <a:moveTo>
                        <a:pt x="52470" y="2403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9" name="Google Shape;2589;p52"/>
                <p:cNvSpPr/>
                <p:nvPr/>
              </p:nvSpPr>
              <p:spPr>
                <a:xfrm>
                  <a:off x="6176550" y="4797810"/>
                  <a:ext cx="28169" cy="12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69" h="12869" extrusionOk="0">
                      <a:moveTo>
                        <a:pt x="28170" y="1287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0" name="Google Shape;2590;p52"/>
                <p:cNvSpPr/>
                <p:nvPr/>
              </p:nvSpPr>
              <p:spPr>
                <a:xfrm>
                  <a:off x="6203550" y="4642200"/>
                  <a:ext cx="64709" cy="296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09" h="29610" extrusionOk="0">
                      <a:moveTo>
                        <a:pt x="64710" y="2961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1" name="Google Shape;2591;p52"/>
                <p:cNvSpPr/>
                <p:nvPr/>
              </p:nvSpPr>
              <p:spPr>
                <a:xfrm>
                  <a:off x="6212640" y="4590360"/>
                  <a:ext cx="76769" cy="3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69" h="35100" extrusionOk="0">
                      <a:moveTo>
                        <a:pt x="76770" y="351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2" name="Google Shape;2592;p52"/>
                <p:cNvSpPr/>
                <p:nvPr/>
              </p:nvSpPr>
              <p:spPr>
                <a:xfrm>
                  <a:off x="6221640" y="4538520"/>
                  <a:ext cx="88919" cy="406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19" h="40680" extrusionOk="0">
                      <a:moveTo>
                        <a:pt x="88920" y="4068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3" name="Google Shape;2593;p52"/>
                <p:cNvSpPr/>
                <p:nvPr/>
              </p:nvSpPr>
              <p:spPr>
                <a:xfrm>
                  <a:off x="6236310" y="4489200"/>
                  <a:ext cx="95490" cy="43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90" h="43649" extrusionOk="0">
                      <a:moveTo>
                        <a:pt x="95490" y="4365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94" name="Google Shape;2594;p52"/>
              <p:cNvGrpSpPr/>
              <p:nvPr/>
            </p:nvGrpSpPr>
            <p:grpSpPr>
              <a:xfrm>
                <a:off x="5885850" y="3926070"/>
                <a:ext cx="321390" cy="155250"/>
                <a:chOff x="5885850" y="3926070"/>
                <a:chExt cx="321390" cy="155250"/>
              </a:xfrm>
            </p:grpSpPr>
            <p:sp>
              <p:nvSpPr>
                <p:cNvPr id="2595" name="Google Shape;2595;p52"/>
                <p:cNvSpPr/>
                <p:nvPr/>
              </p:nvSpPr>
              <p:spPr>
                <a:xfrm>
                  <a:off x="5932110" y="3935070"/>
                  <a:ext cx="18450" cy="40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50" h="40319" extrusionOk="0">
                      <a:moveTo>
                        <a:pt x="0" y="40320"/>
                      </a:moveTo>
                      <a:lnTo>
                        <a:pt x="1845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6" name="Google Shape;2596;p52"/>
                <p:cNvSpPr/>
                <p:nvPr/>
              </p:nvSpPr>
              <p:spPr>
                <a:xfrm>
                  <a:off x="5978370" y="3944070"/>
                  <a:ext cx="24030" cy="525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0" h="52559" extrusionOk="0">
                      <a:moveTo>
                        <a:pt x="0" y="52560"/>
                      </a:moveTo>
                      <a:lnTo>
                        <a:pt x="2403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7" name="Google Shape;2597;p52"/>
                <p:cNvSpPr/>
                <p:nvPr/>
              </p:nvSpPr>
              <p:spPr>
                <a:xfrm>
                  <a:off x="5885850" y="3926070"/>
                  <a:ext cx="12870" cy="28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0" h="28169" extrusionOk="0">
                      <a:moveTo>
                        <a:pt x="0" y="28170"/>
                      </a:moveTo>
                      <a:lnTo>
                        <a:pt x="1287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8" name="Google Shape;2598;p52"/>
                <p:cNvSpPr/>
                <p:nvPr/>
              </p:nvSpPr>
              <p:spPr>
                <a:xfrm>
                  <a:off x="6024720" y="3953070"/>
                  <a:ext cx="29519" cy="6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19" h="64709" extrusionOk="0">
                      <a:moveTo>
                        <a:pt x="0" y="64710"/>
                      </a:moveTo>
                      <a:lnTo>
                        <a:pt x="2952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9" name="Google Shape;2599;p52"/>
                <p:cNvSpPr/>
                <p:nvPr/>
              </p:nvSpPr>
              <p:spPr>
                <a:xfrm>
                  <a:off x="6070980" y="3962160"/>
                  <a:ext cx="35189" cy="767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89" h="76769" extrusionOk="0">
                      <a:moveTo>
                        <a:pt x="0" y="76770"/>
                      </a:moveTo>
                      <a:lnTo>
                        <a:pt x="3519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00" name="Google Shape;2600;p52"/>
                <p:cNvSpPr/>
                <p:nvPr/>
              </p:nvSpPr>
              <p:spPr>
                <a:xfrm>
                  <a:off x="6117330" y="3971160"/>
                  <a:ext cx="40679" cy="88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79" h="88919" extrusionOk="0">
                      <a:moveTo>
                        <a:pt x="0" y="88920"/>
                      </a:moveTo>
                      <a:lnTo>
                        <a:pt x="4068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01" name="Google Shape;2601;p52"/>
                <p:cNvSpPr/>
                <p:nvPr/>
              </p:nvSpPr>
              <p:spPr>
                <a:xfrm>
                  <a:off x="6163590" y="3985830"/>
                  <a:ext cx="43650" cy="95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50" h="95490" extrusionOk="0">
                      <a:moveTo>
                        <a:pt x="0" y="95490"/>
                      </a:moveTo>
                      <a:lnTo>
                        <a:pt x="4365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602" name="Google Shape;2602;p52"/>
            <p:cNvGrpSpPr/>
            <p:nvPr/>
          </p:nvGrpSpPr>
          <p:grpSpPr>
            <a:xfrm>
              <a:off x="5586689" y="3336300"/>
              <a:ext cx="1773541" cy="1773450"/>
              <a:chOff x="5586689" y="3336300"/>
              <a:chExt cx="1773541" cy="1773450"/>
            </a:xfrm>
          </p:grpSpPr>
          <p:sp>
            <p:nvSpPr>
              <p:cNvPr id="2603" name="Google Shape;2603;p52"/>
              <p:cNvSpPr/>
              <p:nvPr/>
            </p:nvSpPr>
            <p:spPr>
              <a:xfrm>
                <a:off x="5586689" y="3336300"/>
                <a:ext cx="1773539" cy="1773449"/>
              </a:xfrm>
              <a:custGeom>
                <a:avLst/>
                <a:gdLst/>
                <a:ahLst/>
                <a:cxnLst/>
                <a:rect l="l" t="t" r="r" b="b"/>
                <a:pathLst>
                  <a:path w="1773539" h="1773449" extrusionOk="0">
                    <a:moveTo>
                      <a:pt x="633780" y="771030"/>
                    </a:moveTo>
                    <a:lnTo>
                      <a:pt x="556560" y="0"/>
                    </a:lnTo>
                    <a:lnTo>
                      <a:pt x="1002510" y="633690"/>
                    </a:lnTo>
                    <a:lnTo>
                      <a:pt x="1773540" y="556560"/>
                    </a:lnTo>
                    <a:lnTo>
                      <a:pt x="1139760" y="1002420"/>
                    </a:lnTo>
                    <a:lnTo>
                      <a:pt x="1216980" y="1773450"/>
                    </a:lnTo>
                    <a:lnTo>
                      <a:pt x="771121" y="1139670"/>
                    </a:lnTo>
                    <a:lnTo>
                      <a:pt x="0" y="1216890"/>
                    </a:lnTo>
                    <a:lnTo>
                      <a:pt x="633780" y="77103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04" name="Google Shape;2604;p52"/>
              <p:cNvSpPr/>
              <p:nvPr/>
            </p:nvSpPr>
            <p:spPr>
              <a:xfrm>
                <a:off x="6194370" y="3459960"/>
                <a:ext cx="35910" cy="13410"/>
              </a:xfrm>
              <a:custGeom>
                <a:avLst/>
                <a:gdLst/>
                <a:ahLst/>
                <a:cxnLst/>
                <a:rect l="l" t="t" r="r" b="b"/>
                <a:pathLst>
                  <a:path w="35910" h="13410" extrusionOk="0">
                    <a:moveTo>
                      <a:pt x="0" y="13410"/>
                    </a:moveTo>
                    <a:lnTo>
                      <a:pt x="35910" y="0"/>
                    </a:lnTo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605" name="Google Shape;2605;p52"/>
              <p:cNvGrpSpPr/>
              <p:nvPr/>
            </p:nvGrpSpPr>
            <p:grpSpPr>
              <a:xfrm>
                <a:off x="5586690" y="3336300"/>
                <a:ext cx="1773540" cy="1773450"/>
                <a:chOff x="5586690" y="3336300"/>
                <a:chExt cx="1773540" cy="1773450"/>
              </a:xfrm>
            </p:grpSpPr>
            <p:sp>
              <p:nvSpPr>
                <p:cNvPr id="2606" name="Google Shape;2606;p52"/>
                <p:cNvSpPr/>
                <p:nvPr/>
              </p:nvSpPr>
              <p:spPr>
                <a:xfrm>
                  <a:off x="6143250" y="3336300"/>
                  <a:ext cx="660420" cy="177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420" h="1773450" extrusionOk="0">
                      <a:moveTo>
                        <a:pt x="0" y="0"/>
                      </a:moveTo>
                      <a:lnTo>
                        <a:pt x="660420" y="177345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07" name="Google Shape;2607;p52"/>
                <p:cNvSpPr/>
                <p:nvPr/>
              </p:nvSpPr>
              <p:spPr>
                <a:xfrm>
                  <a:off x="5586690" y="3892860"/>
                  <a:ext cx="1773540" cy="6603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3540" h="660330" extrusionOk="0">
                      <a:moveTo>
                        <a:pt x="1773540" y="0"/>
                      </a:moveTo>
                      <a:lnTo>
                        <a:pt x="0" y="66033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08" name="Google Shape;2608;p52"/>
                <p:cNvSpPr/>
                <p:nvPr/>
              </p:nvSpPr>
              <p:spPr>
                <a:xfrm>
                  <a:off x="6357810" y="3969990"/>
                  <a:ext cx="231389" cy="505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389" h="505979" extrusionOk="0">
                      <a:moveTo>
                        <a:pt x="231390" y="0"/>
                      </a:moveTo>
                      <a:lnTo>
                        <a:pt x="0" y="50598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09" name="Google Shape;2609;p52"/>
                <p:cNvSpPr/>
                <p:nvPr/>
              </p:nvSpPr>
              <p:spPr>
                <a:xfrm>
                  <a:off x="6220470" y="4107330"/>
                  <a:ext cx="505979" cy="2313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979" h="231389" extrusionOk="0">
                      <a:moveTo>
                        <a:pt x="0" y="0"/>
                      </a:moveTo>
                      <a:lnTo>
                        <a:pt x="505980" y="23139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610" name="Google Shape;2610;p52"/>
                <p:cNvGrpSpPr/>
                <p:nvPr/>
              </p:nvGrpSpPr>
              <p:grpSpPr>
                <a:xfrm>
                  <a:off x="6514410" y="3921840"/>
                  <a:ext cx="775350" cy="400950"/>
                  <a:chOff x="6514410" y="3921840"/>
                  <a:chExt cx="775350" cy="400950"/>
                </a:xfrm>
              </p:grpSpPr>
              <p:sp>
                <p:nvSpPr>
                  <p:cNvPr id="2611" name="Google Shape;2611;p52"/>
                  <p:cNvSpPr/>
                  <p:nvPr/>
                </p:nvSpPr>
                <p:spPr>
                  <a:xfrm>
                    <a:off x="7164030" y="3965850"/>
                    <a:ext cx="19169" cy="5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169" h="51480" extrusionOk="0">
                        <a:moveTo>
                          <a:pt x="0" y="0"/>
                        </a:moveTo>
                        <a:lnTo>
                          <a:pt x="19170" y="514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2" name="Google Shape;2612;p52"/>
                  <p:cNvSpPr/>
                  <p:nvPr/>
                </p:nvSpPr>
                <p:spPr>
                  <a:xfrm>
                    <a:off x="7282200" y="3921840"/>
                    <a:ext cx="7560" cy="20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0" h="20520" extrusionOk="0">
                        <a:moveTo>
                          <a:pt x="0" y="0"/>
                        </a:moveTo>
                        <a:lnTo>
                          <a:pt x="7560" y="2052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3" name="Google Shape;2613;p52"/>
                  <p:cNvSpPr/>
                  <p:nvPr/>
                </p:nvSpPr>
                <p:spPr>
                  <a:xfrm>
                    <a:off x="7104990" y="3987810"/>
                    <a:ext cx="24929" cy="67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929" h="67050" extrusionOk="0">
                        <a:moveTo>
                          <a:pt x="0" y="0"/>
                        </a:moveTo>
                        <a:lnTo>
                          <a:pt x="24930" y="670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4" name="Google Shape;2614;p52"/>
                  <p:cNvSpPr/>
                  <p:nvPr/>
                </p:nvSpPr>
                <p:spPr>
                  <a:xfrm>
                    <a:off x="7223160" y="3943890"/>
                    <a:ext cx="13320" cy="359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20" h="35910" extrusionOk="0">
                        <a:moveTo>
                          <a:pt x="0" y="0"/>
                        </a:moveTo>
                        <a:lnTo>
                          <a:pt x="13320" y="359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5" name="Google Shape;2615;p52"/>
                  <p:cNvSpPr/>
                  <p:nvPr/>
                </p:nvSpPr>
                <p:spPr>
                  <a:xfrm>
                    <a:off x="7045950" y="4009860"/>
                    <a:ext cx="30690" cy="824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90" h="82439" extrusionOk="0">
                        <a:moveTo>
                          <a:pt x="0" y="0"/>
                        </a:moveTo>
                        <a:lnTo>
                          <a:pt x="30690" y="8244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6" name="Google Shape;2616;p52"/>
                  <p:cNvSpPr/>
                  <p:nvPr/>
                </p:nvSpPr>
                <p:spPr>
                  <a:xfrm>
                    <a:off x="6986910" y="4031820"/>
                    <a:ext cx="36449" cy="980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49" h="98009" extrusionOk="0">
                        <a:moveTo>
                          <a:pt x="0" y="0"/>
                        </a:moveTo>
                        <a:lnTo>
                          <a:pt x="36450" y="980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7" name="Google Shape;2617;p52"/>
                  <p:cNvSpPr/>
                  <p:nvPr/>
                </p:nvSpPr>
                <p:spPr>
                  <a:xfrm>
                    <a:off x="6927780" y="4053780"/>
                    <a:ext cx="42300" cy="1134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300" h="113489" extrusionOk="0">
                        <a:moveTo>
                          <a:pt x="0" y="0"/>
                        </a:moveTo>
                        <a:lnTo>
                          <a:pt x="42300" y="1134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8" name="Google Shape;2618;p52"/>
                  <p:cNvSpPr/>
                  <p:nvPr/>
                </p:nvSpPr>
                <p:spPr>
                  <a:xfrm>
                    <a:off x="6868740" y="4075830"/>
                    <a:ext cx="48060" cy="1289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060" h="128969" extrusionOk="0">
                        <a:moveTo>
                          <a:pt x="0" y="0"/>
                        </a:moveTo>
                        <a:lnTo>
                          <a:pt x="48060" y="1289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9" name="Google Shape;2619;p52"/>
                  <p:cNvSpPr/>
                  <p:nvPr/>
                </p:nvSpPr>
                <p:spPr>
                  <a:xfrm>
                    <a:off x="6809700" y="4097790"/>
                    <a:ext cx="53820" cy="144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820" h="144450" extrusionOk="0">
                        <a:moveTo>
                          <a:pt x="0" y="0"/>
                        </a:moveTo>
                        <a:lnTo>
                          <a:pt x="53820" y="144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0" name="Google Shape;2620;p52"/>
                  <p:cNvSpPr/>
                  <p:nvPr/>
                </p:nvSpPr>
                <p:spPr>
                  <a:xfrm>
                    <a:off x="6750660" y="4119840"/>
                    <a:ext cx="59580" cy="1599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580" h="159929" extrusionOk="0">
                        <a:moveTo>
                          <a:pt x="0" y="0"/>
                        </a:moveTo>
                        <a:lnTo>
                          <a:pt x="59580" y="15993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1" name="Google Shape;2621;p52"/>
                  <p:cNvSpPr/>
                  <p:nvPr/>
                </p:nvSpPr>
                <p:spPr>
                  <a:xfrm>
                    <a:off x="6691620" y="4141800"/>
                    <a:ext cx="65340" cy="175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40" h="175500" extrusionOk="0">
                        <a:moveTo>
                          <a:pt x="0" y="0"/>
                        </a:moveTo>
                        <a:lnTo>
                          <a:pt x="65340" y="17550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2" name="Google Shape;2622;p52"/>
                  <p:cNvSpPr/>
                  <p:nvPr/>
                </p:nvSpPr>
                <p:spPr>
                  <a:xfrm>
                    <a:off x="6632490" y="4163760"/>
                    <a:ext cx="59220" cy="1590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220" h="159030" extrusionOk="0">
                        <a:moveTo>
                          <a:pt x="0" y="0"/>
                        </a:moveTo>
                        <a:lnTo>
                          <a:pt x="59220" y="15903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3" name="Google Shape;2623;p52"/>
                  <p:cNvSpPr/>
                  <p:nvPr/>
                </p:nvSpPr>
                <p:spPr>
                  <a:xfrm>
                    <a:off x="6573450" y="4185810"/>
                    <a:ext cx="37260" cy="999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260" h="99990" extrusionOk="0">
                        <a:moveTo>
                          <a:pt x="0" y="0"/>
                        </a:moveTo>
                        <a:lnTo>
                          <a:pt x="37260" y="999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4" name="Google Shape;2624;p52"/>
                  <p:cNvSpPr/>
                  <p:nvPr/>
                </p:nvSpPr>
                <p:spPr>
                  <a:xfrm>
                    <a:off x="6514410" y="4207770"/>
                    <a:ext cx="15209" cy="4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09" h="40950" extrusionOk="0">
                        <a:moveTo>
                          <a:pt x="0" y="0"/>
                        </a:moveTo>
                        <a:lnTo>
                          <a:pt x="15210" y="409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625" name="Google Shape;2625;p52"/>
                <p:cNvGrpSpPr/>
                <p:nvPr/>
              </p:nvGrpSpPr>
              <p:grpSpPr>
                <a:xfrm>
                  <a:off x="6373650" y="4263930"/>
                  <a:ext cx="400949" cy="775439"/>
                  <a:chOff x="6373650" y="4263930"/>
                  <a:chExt cx="400949" cy="775439"/>
                </a:xfrm>
              </p:grpSpPr>
              <p:sp>
                <p:nvSpPr>
                  <p:cNvPr id="2626" name="Google Shape;2626;p52"/>
                  <p:cNvSpPr/>
                  <p:nvPr/>
                </p:nvSpPr>
                <p:spPr>
                  <a:xfrm>
                    <a:off x="6679110" y="4913550"/>
                    <a:ext cx="51480" cy="19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80" h="19169" extrusionOk="0">
                        <a:moveTo>
                          <a:pt x="51480" y="0"/>
                        </a:moveTo>
                        <a:lnTo>
                          <a:pt x="0" y="191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7" name="Google Shape;2627;p52"/>
                  <p:cNvSpPr/>
                  <p:nvPr/>
                </p:nvSpPr>
                <p:spPr>
                  <a:xfrm>
                    <a:off x="6754170" y="5031720"/>
                    <a:ext cx="20429" cy="7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429" h="7649" extrusionOk="0">
                        <a:moveTo>
                          <a:pt x="20430" y="0"/>
                        </a:moveTo>
                        <a:lnTo>
                          <a:pt x="0" y="76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8" name="Google Shape;2628;p52"/>
                  <p:cNvSpPr/>
                  <p:nvPr/>
                </p:nvSpPr>
                <p:spPr>
                  <a:xfrm>
                    <a:off x="6641670" y="4854510"/>
                    <a:ext cx="66960" cy="249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960" h="24929" extrusionOk="0">
                        <a:moveTo>
                          <a:pt x="66960" y="0"/>
                        </a:moveTo>
                        <a:lnTo>
                          <a:pt x="0" y="2493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29" name="Google Shape;2629;p52"/>
                  <p:cNvSpPr/>
                  <p:nvPr/>
                </p:nvSpPr>
                <p:spPr>
                  <a:xfrm>
                    <a:off x="6716640" y="4972680"/>
                    <a:ext cx="36000" cy="134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000" h="13410" extrusionOk="0">
                        <a:moveTo>
                          <a:pt x="36000" y="0"/>
                        </a:moveTo>
                        <a:lnTo>
                          <a:pt x="0" y="134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0" name="Google Shape;2630;p52"/>
                  <p:cNvSpPr/>
                  <p:nvPr/>
                </p:nvSpPr>
                <p:spPr>
                  <a:xfrm>
                    <a:off x="6604140" y="4795470"/>
                    <a:ext cx="82529" cy="306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29" h="30689" extrusionOk="0">
                        <a:moveTo>
                          <a:pt x="82530" y="0"/>
                        </a:moveTo>
                        <a:lnTo>
                          <a:pt x="0" y="306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1" name="Google Shape;2631;p52"/>
                  <p:cNvSpPr/>
                  <p:nvPr/>
                </p:nvSpPr>
                <p:spPr>
                  <a:xfrm>
                    <a:off x="6566700" y="4736430"/>
                    <a:ext cx="97919" cy="36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919" h="36450" extrusionOk="0">
                        <a:moveTo>
                          <a:pt x="97920" y="0"/>
                        </a:moveTo>
                        <a:lnTo>
                          <a:pt x="0" y="36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2" name="Google Shape;2632;p52"/>
                  <p:cNvSpPr/>
                  <p:nvPr/>
                </p:nvSpPr>
                <p:spPr>
                  <a:xfrm>
                    <a:off x="6529170" y="4677390"/>
                    <a:ext cx="113490" cy="422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490" h="42209" extrusionOk="0">
                        <a:moveTo>
                          <a:pt x="113490" y="0"/>
                        </a:moveTo>
                        <a:lnTo>
                          <a:pt x="0" y="422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3" name="Google Shape;2633;p52"/>
                  <p:cNvSpPr/>
                  <p:nvPr/>
                </p:nvSpPr>
                <p:spPr>
                  <a:xfrm>
                    <a:off x="6491730" y="4618260"/>
                    <a:ext cx="128969" cy="480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969" h="48060" extrusionOk="0">
                        <a:moveTo>
                          <a:pt x="128970" y="0"/>
                        </a:moveTo>
                        <a:lnTo>
                          <a:pt x="0" y="480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4" name="Google Shape;2634;p52"/>
                  <p:cNvSpPr/>
                  <p:nvPr/>
                </p:nvSpPr>
                <p:spPr>
                  <a:xfrm>
                    <a:off x="6454200" y="4559220"/>
                    <a:ext cx="144450" cy="53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450" h="53819" extrusionOk="0">
                        <a:moveTo>
                          <a:pt x="144450" y="0"/>
                        </a:moveTo>
                        <a:lnTo>
                          <a:pt x="0" y="5382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5" name="Google Shape;2635;p52"/>
                  <p:cNvSpPr/>
                  <p:nvPr/>
                </p:nvSpPr>
                <p:spPr>
                  <a:xfrm>
                    <a:off x="6416670" y="4500180"/>
                    <a:ext cx="160019" cy="595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019" h="59580" extrusionOk="0">
                        <a:moveTo>
                          <a:pt x="160020" y="0"/>
                        </a:moveTo>
                        <a:lnTo>
                          <a:pt x="0" y="595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6" name="Google Shape;2636;p52"/>
                  <p:cNvSpPr/>
                  <p:nvPr/>
                </p:nvSpPr>
                <p:spPr>
                  <a:xfrm>
                    <a:off x="6379230" y="4441140"/>
                    <a:ext cx="175500" cy="653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00" h="65340" extrusionOk="0">
                        <a:moveTo>
                          <a:pt x="175500" y="0"/>
                        </a:moveTo>
                        <a:lnTo>
                          <a:pt x="0" y="6534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7" name="Google Shape;2637;p52"/>
                  <p:cNvSpPr/>
                  <p:nvPr/>
                </p:nvSpPr>
                <p:spPr>
                  <a:xfrm>
                    <a:off x="6373650" y="4382100"/>
                    <a:ext cx="159029" cy="592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029" h="59220" extrusionOk="0">
                        <a:moveTo>
                          <a:pt x="159030" y="0"/>
                        </a:moveTo>
                        <a:lnTo>
                          <a:pt x="0" y="5922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8" name="Google Shape;2638;p52"/>
                  <p:cNvSpPr/>
                  <p:nvPr/>
                </p:nvSpPr>
                <p:spPr>
                  <a:xfrm>
                    <a:off x="6410730" y="4322970"/>
                    <a:ext cx="99990" cy="372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990" h="37260" extrusionOk="0">
                        <a:moveTo>
                          <a:pt x="99990" y="0"/>
                        </a:moveTo>
                        <a:lnTo>
                          <a:pt x="0" y="372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9" name="Google Shape;2639;p52"/>
                  <p:cNvSpPr/>
                  <p:nvPr/>
                </p:nvSpPr>
                <p:spPr>
                  <a:xfrm>
                    <a:off x="6447810" y="4263930"/>
                    <a:ext cx="40859" cy="152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859" h="15209" extrusionOk="0">
                        <a:moveTo>
                          <a:pt x="40860" y="0"/>
                        </a:moveTo>
                        <a:lnTo>
                          <a:pt x="0" y="152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640" name="Google Shape;2640;p52"/>
                <p:cNvGrpSpPr/>
                <p:nvPr/>
              </p:nvGrpSpPr>
              <p:grpSpPr>
                <a:xfrm>
                  <a:off x="5657160" y="4123170"/>
                  <a:ext cx="775349" cy="400949"/>
                  <a:chOff x="5657160" y="4123170"/>
                  <a:chExt cx="775349" cy="400949"/>
                </a:xfrm>
              </p:grpSpPr>
              <p:sp>
                <p:nvSpPr>
                  <p:cNvPr id="2641" name="Google Shape;2641;p52"/>
                  <p:cNvSpPr/>
                  <p:nvPr/>
                </p:nvSpPr>
                <p:spPr>
                  <a:xfrm>
                    <a:off x="5763720" y="4428720"/>
                    <a:ext cx="19169" cy="5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169" h="51480" extrusionOk="0">
                        <a:moveTo>
                          <a:pt x="19170" y="5148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2" name="Google Shape;2642;p52"/>
                  <p:cNvSpPr/>
                  <p:nvPr/>
                </p:nvSpPr>
                <p:spPr>
                  <a:xfrm>
                    <a:off x="5657160" y="4503690"/>
                    <a:ext cx="7560" cy="204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0" h="20429" extrusionOk="0">
                        <a:moveTo>
                          <a:pt x="7560" y="204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3" name="Google Shape;2643;p52"/>
                  <p:cNvSpPr/>
                  <p:nvPr/>
                </p:nvSpPr>
                <p:spPr>
                  <a:xfrm>
                    <a:off x="5817000" y="4391190"/>
                    <a:ext cx="24929" cy="669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929" h="66959" extrusionOk="0">
                        <a:moveTo>
                          <a:pt x="24930" y="6696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4" name="Google Shape;2644;p52"/>
                  <p:cNvSpPr/>
                  <p:nvPr/>
                </p:nvSpPr>
                <p:spPr>
                  <a:xfrm>
                    <a:off x="5710440" y="4466160"/>
                    <a:ext cx="13410" cy="36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10" h="36000" extrusionOk="0">
                        <a:moveTo>
                          <a:pt x="13410" y="36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5" name="Google Shape;2645;p52"/>
                  <p:cNvSpPr/>
                  <p:nvPr/>
                </p:nvSpPr>
                <p:spPr>
                  <a:xfrm>
                    <a:off x="5870280" y="4353660"/>
                    <a:ext cx="30690" cy="825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90" h="82530" extrusionOk="0">
                        <a:moveTo>
                          <a:pt x="30690" y="825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6" name="Google Shape;2646;p52"/>
                  <p:cNvSpPr/>
                  <p:nvPr/>
                </p:nvSpPr>
                <p:spPr>
                  <a:xfrm>
                    <a:off x="5923560" y="4316220"/>
                    <a:ext cx="36539" cy="97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539" h="97919" extrusionOk="0">
                        <a:moveTo>
                          <a:pt x="36540" y="9792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7" name="Google Shape;2647;p52"/>
                  <p:cNvSpPr/>
                  <p:nvPr/>
                </p:nvSpPr>
                <p:spPr>
                  <a:xfrm>
                    <a:off x="5976840" y="4278690"/>
                    <a:ext cx="42300" cy="1134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300" h="113489" extrusionOk="0">
                        <a:moveTo>
                          <a:pt x="42300" y="11349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8" name="Google Shape;2648;p52"/>
                  <p:cNvSpPr/>
                  <p:nvPr/>
                </p:nvSpPr>
                <p:spPr>
                  <a:xfrm>
                    <a:off x="6030120" y="4241250"/>
                    <a:ext cx="48060" cy="1289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060" h="128969" extrusionOk="0">
                        <a:moveTo>
                          <a:pt x="48060" y="12897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49" name="Google Shape;2649;p52"/>
                  <p:cNvSpPr/>
                  <p:nvPr/>
                </p:nvSpPr>
                <p:spPr>
                  <a:xfrm>
                    <a:off x="6083490" y="4203720"/>
                    <a:ext cx="53730" cy="144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730" h="144450" extrusionOk="0">
                        <a:moveTo>
                          <a:pt x="53730" y="1444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0" name="Google Shape;2650;p52"/>
                  <p:cNvSpPr/>
                  <p:nvPr/>
                </p:nvSpPr>
                <p:spPr>
                  <a:xfrm>
                    <a:off x="6136770" y="4166280"/>
                    <a:ext cx="59490" cy="1599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490" h="159929" extrusionOk="0">
                        <a:moveTo>
                          <a:pt x="59490" y="1599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1" name="Google Shape;2651;p52"/>
                  <p:cNvSpPr/>
                  <p:nvPr/>
                </p:nvSpPr>
                <p:spPr>
                  <a:xfrm>
                    <a:off x="6190050" y="4128750"/>
                    <a:ext cx="65339" cy="175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39" h="175500" extrusionOk="0">
                        <a:moveTo>
                          <a:pt x="65340" y="1755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2" name="Google Shape;2652;p52"/>
                  <p:cNvSpPr/>
                  <p:nvPr/>
                </p:nvSpPr>
                <p:spPr>
                  <a:xfrm>
                    <a:off x="6255210" y="4123170"/>
                    <a:ext cx="59219" cy="1590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219" h="159030" extrusionOk="0">
                        <a:moveTo>
                          <a:pt x="59220" y="1590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3" name="Google Shape;2653;p52"/>
                  <p:cNvSpPr/>
                  <p:nvPr/>
                </p:nvSpPr>
                <p:spPr>
                  <a:xfrm>
                    <a:off x="6336210" y="4160250"/>
                    <a:ext cx="37259" cy="999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259" h="99990" extrusionOk="0">
                        <a:moveTo>
                          <a:pt x="37260" y="9999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4" name="Google Shape;2654;p52"/>
                  <p:cNvSpPr/>
                  <p:nvPr/>
                </p:nvSpPr>
                <p:spPr>
                  <a:xfrm>
                    <a:off x="6417300" y="4197330"/>
                    <a:ext cx="15209" cy="4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09" h="40950" extrusionOk="0">
                        <a:moveTo>
                          <a:pt x="15210" y="409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655" name="Google Shape;2655;p52"/>
                <p:cNvGrpSpPr/>
                <p:nvPr/>
              </p:nvGrpSpPr>
              <p:grpSpPr>
                <a:xfrm>
                  <a:off x="6172320" y="3406680"/>
                  <a:ext cx="400949" cy="775349"/>
                  <a:chOff x="6172320" y="3406680"/>
                  <a:chExt cx="400949" cy="775349"/>
                </a:xfrm>
              </p:grpSpPr>
              <p:sp>
                <p:nvSpPr>
                  <p:cNvPr id="2656" name="Google Shape;2656;p52"/>
                  <p:cNvSpPr/>
                  <p:nvPr/>
                </p:nvSpPr>
                <p:spPr>
                  <a:xfrm>
                    <a:off x="6216330" y="3513240"/>
                    <a:ext cx="51480" cy="19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80" h="19169" extrusionOk="0">
                        <a:moveTo>
                          <a:pt x="0" y="19170"/>
                        </a:moveTo>
                        <a:lnTo>
                          <a:pt x="5148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7" name="Google Shape;2657;p52"/>
                  <p:cNvSpPr/>
                  <p:nvPr/>
                </p:nvSpPr>
                <p:spPr>
                  <a:xfrm>
                    <a:off x="6172320" y="3406680"/>
                    <a:ext cx="20519" cy="7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19" h="7650" extrusionOk="0">
                        <a:moveTo>
                          <a:pt x="0" y="7650"/>
                        </a:moveTo>
                        <a:lnTo>
                          <a:pt x="2052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8" name="Google Shape;2658;p52"/>
                  <p:cNvSpPr/>
                  <p:nvPr/>
                </p:nvSpPr>
                <p:spPr>
                  <a:xfrm>
                    <a:off x="6238289" y="3566519"/>
                    <a:ext cx="66960" cy="249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960" h="24930" extrusionOk="0">
                        <a:moveTo>
                          <a:pt x="0" y="24930"/>
                        </a:moveTo>
                        <a:lnTo>
                          <a:pt x="6696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9" name="Google Shape;2659;p52"/>
                  <p:cNvSpPr/>
                  <p:nvPr/>
                </p:nvSpPr>
                <p:spPr>
                  <a:xfrm>
                    <a:off x="6194370" y="3459960"/>
                    <a:ext cx="35910" cy="134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910" h="13410" extrusionOk="0">
                        <a:moveTo>
                          <a:pt x="0" y="13410"/>
                        </a:moveTo>
                        <a:lnTo>
                          <a:pt x="3591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0" name="Google Shape;2660;p52"/>
                  <p:cNvSpPr/>
                  <p:nvPr/>
                </p:nvSpPr>
                <p:spPr>
                  <a:xfrm>
                    <a:off x="6260340" y="3619800"/>
                    <a:ext cx="82439" cy="307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439" h="30780" extrusionOk="0">
                        <a:moveTo>
                          <a:pt x="0" y="30780"/>
                        </a:moveTo>
                        <a:lnTo>
                          <a:pt x="8244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1" name="Google Shape;2661;p52"/>
                  <p:cNvSpPr/>
                  <p:nvPr/>
                </p:nvSpPr>
                <p:spPr>
                  <a:xfrm>
                    <a:off x="6282300" y="3673080"/>
                    <a:ext cx="98009" cy="365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009" h="36540" extrusionOk="0">
                        <a:moveTo>
                          <a:pt x="0" y="36540"/>
                        </a:moveTo>
                        <a:lnTo>
                          <a:pt x="9801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2" name="Google Shape;2662;p52"/>
                  <p:cNvSpPr/>
                  <p:nvPr/>
                </p:nvSpPr>
                <p:spPr>
                  <a:xfrm>
                    <a:off x="6304260" y="3726360"/>
                    <a:ext cx="113490" cy="42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490" h="42299" extrusionOk="0">
                        <a:moveTo>
                          <a:pt x="0" y="42300"/>
                        </a:moveTo>
                        <a:lnTo>
                          <a:pt x="11349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3" name="Google Shape;2663;p52"/>
                  <p:cNvSpPr/>
                  <p:nvPr/>
                </p:nvSpPr>
                <p:spPr>
                  <a:xfrm>
                    <a:off x="6326310" y="3779730"/>
                    <a:ext cx="128969" cy="479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969" h="47969" extrusionOk="0">
                        <a:moveTo>
                          <a:pt x="0" y="47970"/>
                        </a:moveTo>
                        <a:lnTo>
                          <a:pt x="12897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4" name="Google Shape;2664;p52"/>
                  <p:cNvSpPr/>
                  <p:nvPr/>
                </p:nvSpPr>
                <p:spPr>
                  <a:xfrm>
                    <a:off x="6348270" y="3833010"/>
                    <a:ext cx="144450" cy="537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450" h="53730" extrusionOk="0">
                        <a:moveTo>
                          <a:pt x="0" y="53730"/>
                        </a:moveTo>
                        <a:lnTo>
                          <a:pt x="1444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5" name="Google Shape;2665;p52"/>
                  <p:cNvSpPr/>
                  <p:nvPr/>
                </p:nvSpPr>
                <p:spPr>
                  <a:xfrm>
                    <a:off x="6370230" y="3886290"/>
                    <a:ext cx="160019" cy="595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019" h="59580" extrusionOk="0">
                        <a:moveTo>
                          <a:pt x="0" y="59580"/>
                        </a:moveTo>
                        <a:lnTo>
                          <a:pt x="16002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6" name="Google Shape;2666;p52"/>
                  <p:cNvSpPr/>
                  <p:nvPr/>
                </p:nvSpPr>
                <p:spPr>
                  <a:xfrm>
                    <a:off x="6392280" y="3939570"/>
                    <a:ext cx="175410" cy="653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410" h="65339" extrusionOk="0">
                        <a:moveTo>
                          <a:pt x="0" y="65340"/>
                        </a:moveTo>
                        <a:lnTo>
                          <a:pt x="17541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7" name="Google Shape;2667;p52"/>
                  <p:cNvSpPr/>
                  <p:nvPr/>
                </p:nvSpPr>
                <p:spPr>
                  <a:xfrm>
                    <a:off x="6414240" y="4004730"/>
                    <a:ext cx="159029" cy="592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029" h="59219" extrusionOk="0">
                        <a:moveTo>
                          <a:pt x="0" y="59220"/>
                        </a:moveTo>
                        <a:lnTo>
                          <a:pt x="15903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8" name="Google Shape;2668;p52"/>
                  <p:cNvSpPr/>
                  <p:nvPr/>
                </p:nvSpPr>
                <p:spPr>
                  <a:xfrm>
                    <a:off x="6436200" y="4085820"/>
                    <a:ext cx="99990" cy="37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990" h="37169" extrusionOk="0">
                        <a:moveTo>
                          <a:pt x="0" y="37170"/>
                        </a:moveTo>
                        <a:lnTo>
                          <a:pt x="9999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69" name="Google Shape;2669;p52"/>
                  <p:cNvSpPr/>
                  <p:nvPr/>
                </p:nvSpPr>
                <p:spPr>
                  <a:xfrm>
                    <a:off x="6458250" y="4166820"/>
                    <a:ext cx="40949" cy="152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9" h="15209" extrusionOk="0">
                        <a:moveTo>
                          <a:pt x="0" y="15210"/>
                        </a:moveTo>
                        <a:lnTo>
                          <a:pt x="409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10130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480" y="488700"/>
            <a:ext cx="7704000" cy="572700"/>
          </a:xfrm>
        </p:spPr>
        <p:txBody>
          <a:bodyPr/>
          <a:lstStyle/>
          <a:p>
            <a:r>
              <a:rPr lang="ru-RU" sz="2800" dirty="0" smtClean="0"/>
              <a:t>7 </a:t>
            </a:r>
            <a:r>
              <a:rPr lang="ru-RU" sz="2800" dirty="0" smtClean="0"/>
              <a:t>вопрос</a:t>
            </a:r>
            <a:r>
              <a:rPr lang="ru-RU" sz="2800" dirty="0"/>
              <a:t>. </a:t>
            </a:r>
            <a:r>
              <a:rPr lang="ru-RU" sz="2800" dirty="0" smtClean="0"/>
              <a:t>Как называется мемориальный комплекс посвященный мужеству и героизму проявленному при осаде Севастополя в 1854-1855 году?</a:t>
            </a:r>
            <a:endParaRPr lang="ru-RU" sz="2800" dirty="0"/>
          </a:p>
        </p:txBody>
      </p:sp>
      <p:sp>
        <p:nvSpPr>
          <p:cNvPr id="3" name="Google Shape;1651;p39"/>
          <p:cNvSpPr txBox="1"/>
          <p:nvPr/>
        </p:nvSpPr>
        <p:spPr>
          <a:xfrm>
            <a:off x="38608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Мемориальный комплекс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«Панорама обороны Севастополя 1854-1855»</a:t>
            </a:r>
            <a:endParaRPr sz="24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481" y="1885484"/>
            <a:ext cx="4121112" cy="2920196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89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p39"/>
          <p:cNvSpPr txBox="1">
            <a:spLocks noGrp="1"/>
          </p:cNvSpPr>
          <p:nvPr>
            <p:ph type="title"/>
          </p:nvPr>
        </p:nvSpPr>
        <p:spPr>
          <a:xfrm>
            <a:off x="772476" y="1860300"/>
            <a:ext cx="367760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Третья станция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«Вторая война Крыма»</a:t>
            </a:r>
            <a:endParaRPr dirty="0"/>
          </a:p>
        </p:txBody>
      </p:sp>
      <p:sp>
        <p:nvSpPr>
          <p:cNvPr id="1650" name="Google Shape;1650;p39"/>
          <p:cNvSpPr txBox="1"/>
          <p:nvPr/>
        </p:nvSpPr>
        <p:spPr>
          <a:xfrm>
            <a:off x="713225" y="4021700"/>
            <a:ext cx="196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651" name="Google Shape;1651;p39"/>
          <p:cNvSpPr txBox="1"/>
          <p:nvPr/>
        </p:nvSpPr>
        <p:spPr>
          <a:xfrm>
            <a:off x="2828226" y="4021700"/>
            <a:ext cx="3592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177" y="799810"/>
            <a:ext cx="3783095" cy="3452740"/>
          </a:xfrm>
          <a:prstGeom prst="ellipse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28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600" y="1789180"/>
            <a:ext cx="7704000" cy="572700"/>
          </a:xfrm>
        </p:spPr>
        <p:txBody>
          <a:bodyPr/>
          <a:lstStyle/>
          <a:p>
            <a:r>
              <a:rPr lang="ru-RU" sz="2800" dirty="0"/>
              <a:t>8</a:t>
            </a:r>
            <a:r>
              <a:rPr lang="ru-RU" sz="2800" dirty="0" smtClean="0"/>
              <a:t> </a:t>
            </a:r>
            <a:r>
              <a:rPr lang="ru-RU" sz="2800" dirty="0" smtClean="0"/>
              <a:t>вопрос</a:t>
            </a:r>
            <a:r>
              <a:rPr lang="ru-RU" sz="2800" dirty="0"/>
              <a:t>. </a:t>
            </a:r>
            <a:r>
              <a:rPr lang="ru-RU" sz="2800" dirty="0" smtClean="0"/>
              <a:t>Назовите города-герои Крыма?</a:t>
            </a:r>
            <a:endParaRPr lang="ru-RU" sz="2800" dirty="0"/>
          </a:p>
        </p:txBody>
      </p:sp>
      <p:sp>
        <p:nvSpPr>
          <p:cNvPr id="3" name="Google Shape;1651;p39"/>
          <p:cNvSpPr txBox="1"/>
          <p:nvPr/>
        </p:nvSpPr>
        <p:spPr>
          <a:xfrm>
            <a:off x="2265680" y="285496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Керчь и </a:t>
            </a:r>
            <a:r>
              <a:rPr lang="ru-RU" sz="2400" b="1" dirty="0" err="1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Севостопль</a:t>
            </a:r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endParaRPr sz="24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37327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560" y="1657100"/>
            <a:ext cx="7704000" cy="572700"/>
          </a:xfrm>
        </p:spPr>
        <p:txBody>
          <a:bodyPr/>
          <a:lstStyle/>
          <a:p>
            <a:r>
              <a:rPr lang="ru-RU" dirty="0"/>
              <a:t>9</a:t>
            </a:r>
            <a:r>
              <a:rPr lang="ru-RU" dirty="0" smtClean="0"/>
              <a:t> </a:t>
            </a:r>
            <a:r>
              <a:rPr lang="ru-RU" dirty="0" smtClean="0"/>
              <a:t>вопрос. Сколько дней потребовалось противнику захватить Севастополь в 1941-1942 годах?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80080" y="3495040"/>
            <a:ext cx="29057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solidFill>
                  <a:srgbClr val="F3F1E8"/>
                </a:solidFill>
                <a:sym typeface="Marcellus"/>
              </a:rPr>
              <a:t>250 дней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746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560" y="1657100"/>
            <a:ext cx="7704000" cy="572700"/>
          </a:xfrm>
        </p:spPr>
        <p:txBody>
          <a:bodyPr/>
          <a:lstStyle/>
          <a:p>
            <a:r>
              <a:rPr lang="ru-RU" dirty="0" smtClean="0"/>
              <a:t>10</a:t>
            </a:r>
            <a:r>
              <a:rPr lang="ru-RU" dirty="0" smtClean="0"/>
              <a:t> </a:t>
            </a:r>
            <a:r>
              <a:rPr lang="ru-RU" dirty="0" smtClean="0"/>
              <a:t>вопрос. Сколько дней потребовалось советским солдатам освободить Севастополь от немецко-фашистских захватчиков в 1941-1942 годах?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12160" y="3962400"/>
            <a:ext cx="29057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solidFill>
                  <a:srgbClr val="F3F1E8"/>
                </a:solidFill>
                <a:sym typeface="Marcellus"/>
              </a:rPr>
              <a:t>35 </a:t>
            </a:r>
            <a:r>
              <a:rPr lang="ru-RU" sz="3000" dirty="0">
                <a:solidFill>
                  <a:srgbClr val="F3F1E8"/>
                </a:solidFill>
                <a:sym typeface="Marcellus"/>
              </a:rPr>
              <a:t>дней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0059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p39"/>
          <p:cNvSpPr txBox="1">
            <a:spLocks noGrp="1"/>
          </p:cNvSpPr>
          <p:nvPr>
            <p:ph type="title"/>
          </p:nvPr>
        </p:nvSpPr>
        <p:spPr>
          <a:xfrm>
            <a:off x="772476" y="1860300"/>
            <a:ext cx="367760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Четвертая станция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 Жемчужины Крыма»</a:t>
            </a:r>
            <a:endParaRPr dirty="0"/>
          </a:p>
        </p:txBody>
      </p:sp>
      <p:sp>
        <p:nvSpPr>
          <p:cNvPr id="1650" name="Google Shape;1650;p39"/>
          <p:cNvSpPr txBox="1"/>
          <p:nvPr/>
        </p:nvSpPr>
        <p:spPr>
          <a:xfrm>
            <a:off x="713225" y="4021700"/>
            <a:ext cx="196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651" name="Google Shape;1651;p39"/>
          <p:cNvSpPr txBox="1"/>
          <p:nvPr/>
        </p:nvSpPr>
        <p:spPr>
          <a:xfrm>
            <a:off x="2828226" y="4021700"/>
            <a:ext cx="3592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177" y="799810"/>
            <a:ext cx="3783095" cy="3452740"/>
          </a:xfrm>
          <a:prstGeom prst="ellipse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7641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4" name="Google Shape;1754;p43"/>
          <p:cNvSpPr/>
          <p:nvPr/>
        </p:nvSpPr>
        <p:spPr>
          <a:xfrm>
            <a:off x="5407221" y="534925"/>
            <a:ext cx="3115200" cy="4073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755" name="Google Shape;1755;p43"/>
          <p:cNvSpPr txBox="1">
            <a:spLocks noGrp="1"/>
          </p:cNvSpPr>
          <p:nvPr>
            <p:ph type="title"/>
          </p:nvPr>
        </p:nvSpPr>
        <p:spPr>
          <a:xfrm>
            <a:off x="713225" y="2836713"/>
            <a:ext cx="44214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—</a:t>
            </a:r>
            <a:r>
              <a:rPr lang="ru-RU" dirty="0" smtClean="0"/>
              <a:t>Ласточкино гнездо</a:t>
            </a:r>
            <a:endParaRPr dirty="0"/>
          </a:p>
        </p:txBody>
      </p:sp>
      <p:sp>
        <p:nvSpPr>
          <p:cNvPr id="1756" name="Google Shape;1756;p43"/>
          <p:cNvSpPr txBox="1">
            <a:spLocks noGrp="1"/>
          </p:cNvSpPr>
          <p:nvPr>
            <p:ph type="subTitle" idx="1"/>
          </p:nvPr>
        </p:nvSpPr>
        <p:spPr>
          <a:xfrm>
            <a:off x="713224" y="1204401"/>
            <a:ext cx="4421400" cy="119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ru-RU" sz="3000" dirty="0" smtClean="0">
                <a:solidFill>
                  <a:srgbClr val="F3F1E8"/>
                </a:solidFill>
                <a:sym typeface="Marcellus"/>
              </a:rPr>
              <a:t>11</a:t>
            </a:r>
            <a:r>
              <a:rPr lang="ru-RU" sz="3000" dirty="0" smtClean="0">
                <a:solidFill>
                  <a:srgbClr val="F3F1E8"/>
                </a:solidFill>
                <a:sym typeface="Marcellus"/>
              </a:rPr>
              <a:t> </a:t>
            </a:r>
            <a:r>
              <a:rPr lang="ru-RU" sz="3000" dirty="0">
                <a:solidFill>
                  <a:srgbClr val="F3F1E8"/>
                </a:solidFill>
                <a:sym typeface="Marcellus"/>
              </a:rPr>
              <a:t>вопрос.  Как называется замок в готическом </a:t>
            </a:r>
            <a:r>
              <a:rPr lang="ru-RU" sz="3000" dirty="0" smtClean="0">
                <a:solidFill>
                  <a:srgbClr val="F3F1E8"/>
                </a:solidFill>
                <a:sym typeface="Marcellus"/>
              </a:rPr>
              <a:t>стиле?</a:t>
            </a:r>
            <a:endParaRPr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08" y="724175"/>
            <a:ext cx="2965585" cy="377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Рисунок 1"/>
          <p:cNvSpPr>
            <a:spLocks noGrp="1"/>
          </p:cNvSpPr>
          <p:nvPr>
            <p:ph type="pic" idx="2"/>
          </p:nvPr>
        </p:nvSpPr>
        <p:spPr>
          <a:xfrm>
            <a:off x="5508664" y="678978"/>
            <a:ext cx="2931900" cy="3706846"/>
          </a:xfrm>
        </p:spPr>
      </p:sp>
      <p:grpSp>
        <p:nvGrpSpPr>
          <p:cNvPr id="1758" name="Google Shape;1758;p43"/>
          <p:cNvGrpSpPr/>
          <p:nvPr/>
        </p:nvGrpSpPr>
        <p:grpSpPr>
          <a:xfrm>
            <a:off x="5165719" y="539493"/>
            <a:ext cx="1057095" cy="1057095"/>
            <a:chOff x="4955225" y="399750"/>
            <a:chExt cx="1462500" cy="1462500"/>
          </a:xfrm>
        </p:grpSpPr>
        <p:sp>
          <p:nvSpPr>
            <p:cNvPr id="1759" name="Google Shape;1759;p43"/>
            <p:cNvSpPr/>
            <p:nvPr/>
          </p:nvSpPr>
          <p:spPr>
            <a:xfrm>
              <a:off x="4955225" y="399750"/>
              <a:ext cx="1462500" cy="14625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imo"/>
                <a:ea typeface="Arimo"/>
                <a:cs typeface="Arimo"/>
                <a:sym typeface="Arimo"/>
              </a:endParaRPr>
            </a:p>
          </p:txBody>
        </p:sp>
        <p:sp>
          <p:nvSpPr>
            <p:cNvPr id="1760" name="Google Shape;1760;p43"/>
            <p:cNvSpPr/>
            <p:nvPr/>
          </p:nvSpPr>
          <p:spPr>
            <a:xfrm>
              <a:off x="5038024" y="482550"/>
              <a:ext cx="1296900" cy="12969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imo"/>
                <a:ea typeface="Arimo"/>
                <a:cs typeface="Arimo"/>
                <a:sym typeface="Arimo"/>
              </a:endParaRPr>
            </a:p>
          </p:txBody>
        </p:sp>
        <p:grpSp>
          <p:nvGrpSpPr>
            <p:cNvPr id="1761" name="Google Shape;1761;p43"/>
            <p:cNvGrpSpPr/>
            <p:nvPr/>
          </p:nvGrpSpPr>
          <p:grpSpPr>
            <a:xfrm rot="-1211048" flipH="1">
              <a:off x="5181154" y="626618"/>
              <a:ext cx="1010549" cy="1010602"/>
              <a:chOff x="5586689" y="3336300"/>
              <a:chExt cx="1773541" cy="1773450"/>
            </a:xfrm>
          </p:grpSpPr>
          <p:grpSp>
            <p:nvGrpSpPr>
              <p:cNvPr id="1762" name="Google Shape;1762;p43"/>
              <p:cNvGrpSpPr/>
              <p:nvPr/>
            </p:nvGrpSpPr>
            <p:grpSpPr>
              <a:xfrm>
                <a:off x="5778300" y="3527909"/>
                <a:ext cx="1390319" cy="1390231"/>
                <a:chOff x="5778300" y="3527909"/>
                <a:chExt cx="1390319" cy="1390231"/>
              </a:xfrm>
            </p:grpSpPr>
            <p:sp>
              <p:nvSpPr>
                <p:cNvPr id="1763" name="Google Shape;1763;p43"/>
                <p:cNvSpPr/>
                <p:nvPr/>
              </p:nvSpPr>
              <p:spPr>
                <a:xfrm>
                  <a:off x="5778300" y="3905099"/>
                  <a:ext cx="476909" cy="275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909" h="275940" extrusionOk="0">
                      <a:moveTo>
                        <a:pt x="428040" y="74520"/>
                      </a:moveTo>
                      <a:lnTo>
                        <a:pt x="0" y="0"/>
                      </a:lnTo>
                      <a:lnTo>
                        <a:pt x="337410" y="275940"/>
                      </a:lnTo>
                      <a:lnTo>
                        <a:pt x="476910" y="218070"/>
                      </a:lnTo>
                      <a:lnTo>
                        <a:pt x="428940" y="8073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4" name="Google Shape;1764;p43"/>
                <p:cNvSpPr/>
                <p:nvPr/>
              </p:nvSpPr>
              <p:spPr>
                <a:xfrm>
                  <a:off x="6515399" y="3527909"/>
                  <a:ext cx="275940" cy="515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515160" extrusionOk="0">
                      <a:moveTo>
                        <a:pt x="200880" y="431460"/>
                      </a:moveTo>
                      <a:lnTo>
                        <a:pt x="275940" y="0"/>
                      </a:lnTo>
                      <a:lnTo>
                        <a:pt x="0" y="337320"/>
                      </a:lnTo>
                      <a:lnTo>
                        <a:pt x="40410" y="515160"/>
                      </a:lnTo>
                      <a:lnTo>
                        <a:pt x="200880" y="4314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5" name="Google Shape;1765;p43"/>
                <p:cNvSpPr/>
                <p:nvPr/>
              </p:nvSpPr>
              <p:spPr>
                <a:xfrm>
                  <a:off x="6155579" y="4430340"/>
                  <a:ext cx="275940" cy="48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487800" extrusionOk="0">
                      <a:moveTo>
                        <a:pt x="74340" y="60660"/>
                      </a:moveTo>
                      <a:lnTo>
                        <a:pt x="0" y="487800"/>
                      </a:lnTo>
                      <a:lnTo>
                        <a:pt x="275940" y="150390"/>
                      </a:lnTo>
                      <a:lnTo>
                        <a:pt x="223020" y="0"/>
                      </a:lnTo>
                      <a:lnTo>
                        <a:pt x="80730" y="588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6" name="Google Shape;1766;p43"/>
                <p:cNvSpPr/>
                <p:nvPr/>
              </p:nvSpPr>
              <p:spPr>
                <a:xfrm>
                  <a:off x="6665699" y="4265010"/>
                  <a:ext cx="502920" cy="2759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920" h="275939" extrusionOk="0">
                      <a:moveTo>
                        <a:pt x="75510" y="201510"/>
                      </a:moveTo>
                      <a:lnTo>
                        <a:pt x="502920" y="275940"/>
                      </a:lnTo>
                      <a:lnTo>
                        <a:pt x="165510" y="0"/>
                      </a:lnTo>
                      <a:lnTo>
                        <a:pt x="0" y="63360"/>
                      </a:lnTo>
                      <a:lnTo>
                        <a:pt x="75510" y="20151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7" name="Google Shape;1767;p43"/>
                <p:cNvSpPr/>
                <p:nvPr/>
              </p:nvSpPr>
              <p:spPr>
                <a:xfrm>
                  <a:off x="6155580" y="4475970"/>
                  <a:ext cx="202230" cy="442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30" h="442170" extrusionOk="0">
                      <a:moveTo>
                        <a:pt x="202230" y="0"/>
                      </a:moveTo>
                      <a:lnTo>
                        <a:pt x="0" y="4421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8" name="Google Shape;1768;p43"/>
                <p:cNvSpPr/>
                <p:nvPr/>
              </p:nvSpPr>
              <p:spPr>
                <a:xfrm>
                  <a:off x="6592080" y="3527910"/>
                  <a:ext cx="199259" cy="435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59" h="435780" extrusionOk="0">
                      <a:moveTo>
                        <a:pt x="199260" y="0"/>
                      </a:moveTo>
                      <a:lnTo>
                        <a:pt x="0" y="43578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9" name="Google Shape;1769;p43"/>
                <p:cNvSpPr/>
                <p:nvPr/>
              </p:nvSpPr>
              <p:spPr>
                <a:xfrm>
                  <a:off x="5778300" y="3905100"/>
                  <a:ext cx="442889" cy="20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889" h="202500" extrusionOk="0">
                      <a:moveTo>
                        <a:pt x="442890" y="2025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70" name="Google Shape;1770;p43"/>
                <p:cNvSpPr/>
                <p:nvPr/>
              </p:nvSpPr>
              <p:spPr>
                <a:xfrm>
                  <a:off x="6726900" y="4338900"/>
                  <a:ext cx="441719" cy="202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719" h="202049" extrusionOk="0">
                      <a:moveTo>
                        <a:pt x="441720" y="20205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71" name="Google Shape;1771;p43"/>
                <p:cNvSpPr/>
                <p:nvPr/>
              </p:nvSpPr>
              <p:spPr>
                <a:xfrm>
                  <a:off x="6742200" y="3635370"/>
                  <a:ext cx="28260" cy="12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0" h="12870" extrusionOk="0">
                      <a:moveTo>
                        <a:pt x="0" y="0"/>
                      </a:moveTo>
                      <a:lnTo>
                        <a:pt x="28260" y="128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772" name="Google Shape;1772;p43"/>
                <p:cNvGrpSpPr/>
                <p:nvPr/>
              </p:nvGrpSpPr>
              <p:grpSpPr>
                <a:xfrm>
                  <a:off x="6615210" y="3681630"/>
                  <a:ext cx="146159" cy="277739"/>
                  <a:chOff x="6615210" y="3681630"/>
                  <a:chExt cx="146159" cy="277739"/>
                </a:xfrm>
              </p:grpSpPr>
              <p:sp>
                <p:nvSpPr>
                  <p:cNvPr id="1773" name="Google Shape;1773;p43"/>
                  <p:cNvSpPr/>
                  <p:nvPr/>
                </p:nvSpPr>
                <p:spPr>
                  <a:xfrm>
                    <a:off x="6721050" y="3681630"/>
                    <a:ext cx="40319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50" extrusionOk="0">
                        <a:moveTo>
                          <a:pt x="0" y="0"/>
                        </a:moveTo>
                        <a:lnTo>
                          <a:pt x="40320" y="18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74" name="Google Shape;1774;p43"/>
                  <p:cNvSpPr/>
                  <p:nvPr/>
                </p:nvSpPr>
                <p:spPr>
                  <a:xfrm>
                    <a:off x="6699900" y="3727980"/>
                    <a:ext cx="52469" cy="239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3939" extrusionOk="0">
                        <a:moveTo>
                          <a:pt x="0" y="0"/>
                        </a:moveTo>
                        <a:lnTo>
                          <a:pt x="52470" y="2394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75" name="Google Shape;1775;p43"/>
                  <p:cNvSpPr/>
                  <p:nvPr/>
                </p:nvSpPr>
                <p:spPr>
                  <a:xfrm>
                    <a:off x="6678750" y="3774240"/>
                    <a:ext cx="64619" cy="29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619" h="29609" extrusionOk="0">
                        <a:moveTo>
                          <a:pt x="0" y="0"/>
                        </a:moveTo>
                        <a:lnTo>
                          <a:pt x="64620" y="296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76" name="Google Shape;1776;p43"/>
                  <p:cNvSpPr/>
                  <p:nvPr/>
                </p:nvSpPr>
                <p:spPr>
                  <a:xfrm>
                    <a:off x="6657510" y="3820500"/>
                    <a:ext cx="76859" cy="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59" h="35190" extrusionOk="0">
                        <a:moveTo>
                          <a:pt x="0" y="0"/>
                        </a:moveTo>
                        <a:lnTo>
                          <a:pt x="76860" y="351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77" name="Google Shape;1777;p43"/>
                  <p:cNvSpPr/>
                  <p:nvPr/>
                </p:nvSpPr>
                <p:spPr>
                  <a:xfrm>
                    <a:off x="6636360" y="386685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0" y="0"/>
                        </a:moveTo>
                        <a:lnTo>
                          <a:pt x="88920" y="406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78" name="Google Shape;1778;p43"/>
                  <p:cNvSpPr/>
                  <p:nvPr/>
                </p:nvSpPr>
                <p:spPr>
                  <a:xfrm>
                    <a:off x="6615210" y="3913110"/>
                    <a:ext cx="101069" cy="46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069" h="46259" extrusionOk="0">
                        <a:moveTo>
                          <a:pt x="0" y="0"/>
                        </a:moveTo>
                        <a:lnTo>
                          <a:pt x="101070" y="462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79" name="Google Shape;1779;p43"/>
                <p:cNvGrpSpPr/>
                <p:nvPr/>
              </p:nvGrpSpPr>
              <p:grpSpPr>
                <a:xfrm>
                  <a:off x="6739680" y="4364730"/>
                  <a:ext cx="321480" cy="155250"/>
                  <a:chOff x="6739680" y="4364730"/>
                  <a:chExt cx="321480" cy="155250"/>
                </a:xfrm>
              </p:grpSpPr>
              <p:sp>
                <p:nvSpPr>
                  <p:cNvPr id="1780" name="Google Shape;1780;p43"/>
                  <p:cNvSpPr/>
                  <p:nvPr/>
                </p:nvSpPr>
                <p:spPr>
                  <a:xfrm>
                    <a:off x="6996360" y="4470570"/>
                    <a:ext cx="18450" cy="404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410" extrusionOk="0">
                        <a:moveTo>
                          <a:pt x="18450" y="0"/>
                        </a:moveTo>
                        <a:lnTo>
                          <a:pt x="0" y="404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1" name="Google Shape;1781;p43"/>
                  <p:cNvSpPr/>
                  <p:nvPr/>
                </p:nvSpPr>
                <p:spPr>
                  <a:xfrm>
                    <a:off x="6944520" y="4449420"/>
                    <a:ext cx="24030" cy="52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469" extrusionOk="0">
                        <a:moveTo>
                          <a:pt x="24030" y="0"/>
                        </a:moveTo>
                        <a:lnTo>
                          <a:pt x="0" y="524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2" name="Google Shape;1782;p43"/>
                  <p:cNvSpPr/>
                  <p:nvPr/>
                </p:nvSpPr>
                <p:spPr>
                  <a:xfrm>
                    <a:off x="7048200" y="4491810"/>
                    <a:ext cx="12960" cy="281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60" h="28170" extrusionOk="0">
                        <a:moveTo>
                          <a:pt x="12960" y="0"/>
                        </a:moveTo>
                        <a:lnTo>
                          <a:pt x="0" y="281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3" name="Google Shape;1783;p43"/>
                  <p:cNvSpPr/>
                  <p:nvPr/>
                </p:nvSpPr>
                <p:spPr>
                  <a:xfrm>
                    <a:off x="6892680" y="4428270"/>
                    <a:ext cx="29519" cy="646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620" extrusionOk="0">
                        <a:moveTo>
                          <a:pt x="29520" y="0"/>
                        </a:moveTo>
                        <a:lnTo>
                          <a:pt x="0" y="6462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4" name="Google Shape;1784;p43"/>
                  <p:cNvSpPr/>
                  <p:nvPr/>
                </p:nvSpPr>
                <p:spPr>
                  <a:xfrm>
                    <a:off x="6840840" y="4407030"/>
                    <a:ext cx="35099" cy="768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99" h="76859" extrusionOk="0">
                        <a:moveTo>
                          <a:pt x="35100" y="0"/>
                        </a:moveTo>
                        <a:lnTo>
                          <a:pt x="0" y="768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5" name="Google Shape;1785;p43"/>
                  <p:cNvSpPr/>
                  <p:nvPr/>
                </p:nvSpPr>
                <p:spPr>
                  <a:xfrm>
                    <a:off x="6789000" y="4385880"/>
                    <a:ext cx="40679" cy="890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9009" extrusionOk="0">
                        <a:moveTo>
                          <a:pt x="40680" y="0"/>
                        </a:moveTo>
                        <a:lnTo>
                          <a:pt x="0" y="890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6" name="Google Shape;1786;p43"/>
                  <p:cNvSpPr/>
                  <p:nvPr/>
                </p:nvSpPr>
                <p:spPr>
                  <a:xfrm>
                    <a:off x="6739680" y="4364730"/>
                    <a:ext cx="43650" cy="953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399" extrusionOk="0">
                        <a:moveTo>
                          <a:pt x="43650" y="0"/>
                        </a:moveTo>
                        <a:lnTo>
                          <a:pt x="0" y="9540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87" name="Google Shape;1787;p43"/>
                <p:cNvGrpSpPr/>
                <p:nvPr/>
              </p:nvGrpSpPr>
              <p:grpSpPr>
                <a:xfrm>
                  <a:off x="6176550" y="4489200"/>
                  <a:ext cx="155250" cy="321479"/>
                  <a:chOff x="6176550" y="4489200"/>
                  <a:chExt cx="155250" cy="321479"/>
                </a:xfrm>
              </p:grpSpPr>
              <p:sp>
                <p:nvSpPr>
                  <p:cNvPr id="1788" name="Google Shape;1788;p43"/>
                  <p:cNvSpPr/>
                  <p:nvPr/>
                </p:nvSpPr>
                <p:spPr>
                  <a:xfrm>
                    <a:off x="6185550" y="4745880"/>
                    <a:ext cx="40319" cy="18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49" extrusionOk="0">
                        <a:moveTo>
                          <a:pt x="40320" y="184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9" name="Google Shape;1789;p43"/>
                  <p:cNvSpPr/>
                  <p:nvPr/>
                </p:nvSpPr>
                <p:spPr>
                  <a:xfrm>
                    <a:off x="6194550" y="4694039"/>
                    <a:ext cx="52469" cy="240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4030" extrusionOk="0">
                        <a:moveTo>
                          <a:pt x="52470" y="240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0" name="Google Shape;1790;p43"/>
                  <p:cNvSpPr/>
                  <p:nvPr/>
                </p:nvSpPr>
                <p:spPr>
                  <a:xfrm>
                    <a:off x="6176550" y="4797810"/>
                    <a:ext cx="28169" cy="128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169" h="12869" extrusionOk="0">
                        <a:moveTo>
                          <a:pt x="28170" y="1287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1" name="Google Shape;1791;p43"/>
                  <p:cNvSpPr/>
                  <p:nvPr/>
                </p:nvSpPr>
                <p:spPr>
                  <a:xfrm>
                    <a:off x="6203550" y="4642200"/>
                    <a:ext cx="64709" cy="296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09" h="29610" extrusionOk="0">
                        <a:moveTo>
                          <a:pt x="64710" y="2961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2" name="Google Shape;1792;p43"/>
                  <p:cNvSpPr/>
                  <p:nvPr/>
                </p:nvSpPr>
                <p:spPr>
                  <a:xfrm>
                    <a:off x="6212640" y="4590360"/>
                    <a:ext cx="76769" cy="3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69" h="35100" extrusionOk="0">
                        <a:moveTo>
                          <a:pt x="76770" y="351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3" name="Google Shape;1793;p43"/>
                  <p:cNvSpPr/>
                  <p:nvPr/>
                </p:nvSpPr>
                <p:spPr>
                  <a:xfrm>
                    <a:off x="6221640" y="453852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88920" y="4068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4" name="Google Shape;1794;p43"/>
                  <p:cNvSpPr/>
                  <p:nvPr/>
                </p:nvSpPr>
                <p:spPr>
                  <a:xfrm>
                    <a:off x="6236310" y="4489200"/>
                    <a:ext cx="95490" cy="43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490" h="43649" extrusionOk="0">
                        <a:moveTo>
                          <a:pt x="95490" y="436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95" name="Google Shape;1795;p43"/>
                <p:cNvGrpSpPr/>
                <p:nvPr/>
              </p:nvGrpSpPr>
              <p:grpSpPr>
                <a:xfrm>
                  <a:off x="5885850" y="3926070"/>
                  <a:ext cx="321390" cy="155250"/>
                  <a:chOff x="5885850" y="3926070"/>
                  <a:chExt cx="321390" cy="155250"/>
                </a:xfrm>
              </p:grpSpPr>
              <p:sp>
                <p:nvSpPr>
                  <p:cNvPr id="1796" name="Google Shape;1796;p43"/>
                  <p:cNvSpPr/>
                  <p:nvPr/>
                </p:nvSpPr>
                <p:spPr>
                  <a:xfrm>
                    <a:off x="5932110" y="3935070"/>
                    <a:ext cx="18450" cy="40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319" extrusionOk="0">
                        <a:moveTo>
                          <a:pt x="0" y="40320"/>
                        </a:moveTo>
                        <a:lnTo>
                          <a:pt x="184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7" name="Google Shape;1797;p43"/>
                  <p:cNvSpPr/>
                  <p:nvPr/>
                </p:nvSpPr>
                <p:spPr>
                  <a:xfrm>
                    <a:off x="5978370" y="3944070"/>
                    <a:ext cx="24030" cy="525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559" extrusionOk="0">
                        <a:moveTo>
                          <a:pt x="0" y="52560"/>
                        </a:moveTo>
                        <a:lnTo>
                          <a:pt x="2403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8" name="Google Shape;1798;p43"/>
                  <p:cNvSpPr/>
                  <p:nvPr/>
                </p:nvSpPr>
                <p:spPr>
                  <a:xfrm>
                    <a:off x="5885850" y="3926070"/>
                    <a:ext cx="12870" cy="28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0" h="28169" extrusionOk="0">
                        <a:moveTo>
                          <a:pt x="0" y="28170"/>
                        </a:moveTo>
                        <a:lnTo>
                          <a:pt x="1287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9" name="Google Shape;1799;p43"/>
                  <p:cNvSpPr/>
                  <p:nvPr/>
                </p:nvSpPr>
                <p:spPr>
                  <a:xfrm>
                    <a:off x="6024720" y="3953070"/>
                    <a:ext cx="29519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709" extrusionOk="0">
                        <a:moveTo>
                          <a:pt x="0" y="64710"/>
                        </a:moveTo>
                        <a:lnTo>
                          <a:pt x="2952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00" name="Google Shape;1800;p43"/>
                  <p:cNvSpPr/>
                  <p:nvPr/>
                </p:nvSpPr>
                <p:spPr>
                  <a:xfrm>
                    <a:off x="6070980" y="3962160"/>
                    <a:ext cx="35189" cy="767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89" h="76769" extrusionOk="0">
                        <a:moveTo>
                          <a:pt x="0" y="76770"/>
                        </a:moveTo>
                        <a:lnTo>
                          <a:pt x="3519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01" name="Google Shape;1801;p43"/>
                  <p:cNvSpPr/>
                  <p:nvPr/>
                </p:nvSpPr>
                <p:spPr>
                  <a:xfrm>
                    <a:off x="6117330" y="3971160"/>
                    <a:ext cx="40679" cy="88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8919" extrusionOk="0">
                        <a:moveTo>
                          <a:pt x="0" y="88920"/>
                        </a:moveTo>
                        <a:lnTo>
                          <a:pt x="4068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02" name="Google Shape;1802;p43"/>
                  <p:cNvSpPr/>
                  <p:nvPr/>
                </p:nvSpPr>
                <p:spPr>
                  <a:xfrm>
                    <a:off x="6163590" y="3985830"/>
                    <a:ext cx="43650" cy="954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490" extrusionOk="0">
                        <a:moveTo>
                          <a:pt x="0" y="95490"/>
                        </a:moveTo>
                        <a:lnTo>
                          <a:pt x="436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803" name="Google Shape;1803;p43"/>
              <p:cNvGrpSpPr/>
              <p:nvPr/>
            </p:nvGrpSpPr>
            <p:grpSpPr>
              <a:xfrm>
                <a:off x="5586689" y="3336300"/>
                <a:ext cx="1773541" cy="1773450"/>
                <a:chOff x="5586689" y="3336300"/>
                <a:chExt cx="1773541" cy="1773450"/>
              </a:xfrm>
            </p:grpSpPr>
            <p:sp>
              <p:nvSpPr>
                <p:cNvPr id="1804" name="Google Shape;1804;p43"/>
                <p:cNvSpPr/>
                <p:nvPr/>
              </p:nvSpPr>
              <p:spPr>
                <a:xfrm>
                  <a:off x="5586689" y="3336300"/>
                  <a:ext cx="1773539" cy="1773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3539" h="1773449" extrusionOk="0">
                      <a:moveTo>
                        <a:pt x="633780" y="771030"/>
                      </a:moveTo>
                      <a:lnTo>
                        <a:pt x="556560" y="0"/>
                      </a:lnTo>
                      <a:lnTo>
                        <a:pt x="1002510" y="633690"/>
                      </a:lnTo>
                      <a:lnTo>
                        <a:pt x="1773540" y="556560"/>
                      </a:lnTo>
                      <a:lnTo>
                        <a:pt x="1139760" y="1002420"/>
                      </a:lnTo>
                      <a:lnTo>
                        <a:pt x="1216980" y="1773450"/>
                      </a:lnTo>
                      <a:lnTo>
                        <a:pt x="771121" y="1139670"/>
                      </a:lnTo>
                      <a:lnTo>
                        <a:pt x="0" y="1216890"/>
                      </a:lnTo>
                      <a:lnTo>
                        <a:pt x="633780" y="77103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05" name="Google Shape;1805;p43"/>
                <p:cNvSpPr/>
                <p:nvPr/>
              </p:nvSpPr>
              <p:spPr>
                <a:xfrm>
                  <a:off x="6194370" y="3459960"/>
                  <a:ext cx="35910" cy="13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10" h="13410" extrusionOk="0">
                      <a:moveTo>
                        <a:pt x="0" y="13410"/>
                      </a:moveTo>
                      <a:lnTo>
                        <a:pt x="3591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806" name="Google Shape;1806;p43"/>
                <p:cNvGrpSpPr/>
                <p:nvPr/>
              </p:nvGrpSpPr>
              <p:grpSpPr>
                <a:xfrm>
                  <a:off x="5586690" y="3336300"/>
                  <a:ext cx="1773540" cy="1773450"/>
                  <a:chOff x="5586690" y="3336300"/>
                  <a:chExt cx="1773540" cy="1773450"/>
                </a:xfrm>
              </p:grpSpPr>
              <p:sp>
                <p:nvSpPr>
                  <p:cNvPr id="1807" name="Google Shape;1807;p43"/>
                  <p:cNvSpPr/>
                  <p:nvPr/>
                </p:nvSpPr>
                <p:spPr>
                  <a:xfrm>
                    <a:off x="6143250" y="3336300"/>
                    <a:ext cx="660420" cy="177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0420" h="1773450" extrusionOk="0">
                        <a:moveTo>
                          <a:pt x="0" y="0"/>
                        </a:moveTo>
                        <a:lnTo>
                          <a:pt x="660420" y="1773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08" name="Google Shape;1808;p43"/>
                  <p:cNvSpPr/>
                  <p:nvPr/>
                </p:nvSpPr>
                <p:spPr>
                  <a:xfrm>
                    <a:off x="5586690" y="3892860"/>
                    <a:ext cx="1773540" cy="66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3540" h="660330" extrusionOk="0">
                        <a:moveTo>
                          <a:pt x="1773540" y="0"/>
                        </a:moveTo>
                        <a:lnTo>
                          <a:pt x="0" y="66033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09" name="Google Shape;1809;p43"/>
                  <p:cNvSpPr/>
                  <p:nvPr/>
                </p:nvSpPr>
                <p:spPr>
                  <a:xfrm>
                    <a:off x="6357810" y="3969990"/>
                    <a:ext cx="231389" cy="505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1389" h="505979" extrusionOk="0">
                        <a:moveTo>
                          <a:pt x="231390" y="0"/>
                        </a:moveTo>
                        <a:lnTo>
                          <a:pt x="0" y="5059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10" name="Google Shape;1810;p43"/>
                  <p:cNvSpPr/>
                  <p:nvPr/>
                </p:nvSpPr>
                <p:spPr>
                  <a:xfrm>
                    <a:off x="6220470" y="4107330"/>
                    <a:ext cx="505979" cy="2313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5979" h="231389" extrusionOk="0">
                        <a:moveTo>
                          <a:pt x="0" y="0"/>
                        </a:moveTo>
                        <a:lnTo>
                          <a:pt x="505980" y="2313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grpSp>
                <p:nvGrpSpPr>
                  <p:cNvPr id="1811" name="Google Shape;1811;p43"/>
                  <p:cNvGrpSpPr/>
                  <p:nvPr/>
                </p:nvGrpSpPr>
                <p:grpSpPr>
                  <a:xfrm>
                    <a:off x="6514410" y="3921840"/>
                    <a:ext cx="775350" cy="400950"/>
                    <a:chOff x="6514410" y="3921840"/>
                    <a:chExt cx="775350" cy="400950"/>
                  </a:xfrm>
                </p:grpSpPr>
                <p:sp>
                  <p:nvSpPr>
                    <p:cNvPr id="1812" name="Google Shape;1812;p43"/>
                    <p:cNvSpPr/>
                    <p:nvPr/>
                  </p:nvSpPr>
                  <p:spPr>
                    <a:xfrm>
                      <a:off x="7164030" y="396585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0" y="0"/>
                          </a:moveTo>
                          <a:lnTo>
                            <a:pt x="19170" y="514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13" name="Google Shape;1813;p43"/>
                    <p:cNvSpPr/>
                    <p:nvPr/>
                  </p:nvSpPr>
                  <p:spPr>
                    <a:xfrm>
                      <a:off x="7282200" y="3921840"/>
                      <a:ext cx="7560" cy="20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520" extrusionOk="0">
                          <a:moveTo>
                            <a:pt x="0" y="0"/>
                          </a:moveTo>
                          <a:lnTo>
                            <a:pt x="7560" y="205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14" name="Google Shape;1814;p43"/>
                    <p:cNvSpPr/>
                    <p:nvPr/>
                  </p:nvSpPr>
                  <p:spPr>
                    <a:xfrm>
                      <a:off x="7104990" y="3987810"/>
                      <a:ext cx="24929" cy="670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7050" extrusionOk="0">
                          <a:moveTo>
                            <a:pt x="0" y="0"/>
                          </a:moveTo>
                          <a:lnTo>
                            <a:pt x="24930" y="670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15" name="Google Shape;1815;p43"/>
                    <p:cNvSpPr/>
                    <p:nvPr/>
                  </p:nvSpPr>
                  <p:spPr>
                    <a:xfrm>
                      <a:off x="7223160" y="3943890"/>
                      <a:ext cx="13320" cy="359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320" h="35910" extrusionOk="0">
                          <a:moveTo>
                            <a:pt x="0" y="0"/>
                          </a:moveTo>
                          <a:lnTo>
                            <a:pt x="13320" y="359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16" name="Google Shape;1816;p43"/>
                    <p:cNvSpPr/>
                    <p:nvPr/>
                  </p:nvSpPr>
                  <p:spPr>
                    <a:xfrm>
                      <a:off x="7045950" y="4009860"/>
                      <a:ext cx="30690" cy="824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439" extrusionOk="0">
                          <a:moveTo>
                            <a:pt x="0" y="0"/>
                          </a:moveTo>
                          <a:lnTo>
                            <a:pt x="30690" y="824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17" name="Google Shape;1817;p43"/>
                    <p:cNvSpPr/>
                    <p:nvPr/>
                  </p:nvSpPr>
                  <p:spPr>
                    <a:xfrm>
                      <a:off x="6986910" y="4031820"/>
                      <a:ext cx="36449" cy="980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449" h="98009" extrusionOk="0">
                          <a:moveTo>
                            <a:pt x="0" y="0"/>
                          </a:moveTo>
                          <a:lnTo>
                            <a:pt x="36450" y="980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18" name="Google Shape;1818;p43"/>
                    <p:cNvSpPr/>
                    <p:nvPr/>
                  </p:nvSpPr>
                  <p:spPr>
                    <a:xfrm>
                      <a:off x="6927780" y="405378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0" y="0"/>
                          </a:moveTo>
                          <a:lnTo>
                            <a:pt x="42300" y="1134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19" name="Google Shape;1819;p43"/>
                    <p:cNvSpPr/>
                    <p:nvPr/>
                  </p:nvSpPr>
                  <p:spPr>
                    <a:xfrm>
                      <a:off x="6868740" y="407583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0" y="0"/>
                          </a:moveTo>
                          <a:lnTo>
                            <a:pt x="48060" y="1289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0" name="Google Shape;1820;p43"/>
                    <p:cNvSpPr/>
                    <p:nvPr/>
                  </p:nvSpPr>
                  <p:spPr>
                    <a:xfrm>
                      <a:off x="6809700" y="4097790"/>
                      <a:ext cx="5382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820" h="144450" extrusionOk="0">
                          <a:moveTo>
                            <a:pt x="0" y="0"/>
                          </a:moveTo>
                          <a:lnTo>
                            <a:pt x="53820" y="144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1" name="Google Shape;1821;p43"/>
                    <p:cNvSpPr/>
                    <p:nvPr/>
                  </p:nvSpPr>
                  <p:spPr>
                    <a:xfrm>
                      <a:off x="6750660" y="4119840"/>
                      <a:ext cx="5958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580" h="159929" extrusionOk="0">
                          <a:moveTo>
                            <a:pt x="0" y="0"/>
                          </a:moveTo>
                          <a:lnTo>
                            <a:pt x="59580" y="159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2" name="Google Shape;1822;p43"/>
                    <p:cNvSpPr/>
                    <p:nvPr/>
                  </p:nvSpPr>
                  <p:spPr>
                    <a:xfrm>
                      <a:off x="6691620" y="4141800"/>
                      <a:ext cx="65340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40" h="175500" extrusionOk="0">
                          <a:moveTo>
                            <a:pt x="0" y="0"/>
                          </a:moveTo>
                          <a:lnTo>
                            <a:pt x="65340" y="17550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3" name="Google Shape;1823;p43"/>
                    <p:cNvSpPr/>
                    <p:nvPr/>
                  </p:nvSpPr>
                  <p:spPr>
                    <a:xfrm>
                      <a:off x="6632490" y="4163760"/>
                      <a:ext cx="59220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20" h="159030" extrusionOk="0">
                          <a:moveTo>
                            <a:pt x="0" y="0"/>
                          </a:moveTo>
                          <a:lnTo>
                            <a:pt x="59220" y="1590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4" name="Google Shape;1824;p43"/>
                    <p:cNvSpPr/>
                    <p:nvPr/>
                  </p:nvSpPr>
                  <p:spPr>
                    <a:xfrm>
                      <a:off x="6573450" y="4185810"/>
                      <a:ext cx="37260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60" h="99990" extrusionOk="0">
                          <a:moveTo>
                            <a:pt x="0" y="0"/>
                          </a:moveTo>
                          <a:lnTo>
                            <a:pt x="37260" y="999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5" name="Google Shape;1825;p43"/>
                    <p:cNvSpPr/>
                    <p:nvPr/>
                  </p:nvSpPr>
                  <p:spPr>
                    <a:xfrm>
                      <a:off x="6514410" y="420777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0" y="0"/>
                          </a:moveTo>
                          <a:lnTo>
                            <a:pt x="15210" y="409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826" name="Google Shape;1826;p43"/>
                  <p:cNvGrpSpPr/>
                  <p:nvPr/>
                </p:nvGrpSpPr>
                <p:grpSpPr>
                  <a:xfrm>
                    <a:off x="6373650" y="4263930"/>
                    <a:ext cx="400949" cy="775439"/>
                    <a:chOff x="6373650" y="4263930"/>
                    <a:chExt cx="400949" cy="775439"/>
                  </a:xfrm>
                </p:grpSpPr>
                <p:sp>
                  <p:nvSpPr>
                    <p:cNvPr id="1827" name="Google Shape;1827;p43"/>
                    <p:cNvSpPr/>
                    <p:nvPr/>
                  </p:nvSpPr>
                  <p:spPr>
                    <a:xfrm>
                      <a:off x="6679110" y="491355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51480" y="0"/>
                          </a:moveTo>
                          <a:lnTo>
                            <a:pt x="0" y="191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8" name="Google Shape;1828;p43"/>
                    <p:cNvSpPr/>
                    <p:nvPr/>
                  </p:nvSpPr>
                  <p:spPr>
                    <a:xfrm>
                      <a:off x="6754170" y="5031720"/>
                      <a:ext cx="20429" cy="7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429" h="7649" extrusionOk="0">
                          <a:moveTo>
                            <a:pt x="20430" y="0"/>
                          </a:moveTo>
                          <a:lnTo>
                            <a:pt x="0" y="76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29" name="Google Shape;1829;p43"/>
                    <p:cNvSpPr/>
                    <p:nvPr/>
                  </p:nvSpPr>
                  <p:spPr>
                    <a:xfrm>
                      <a:off x="6641670" y="4854510"/>
                      <a:ext cx="66960" cy="24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29" extrusionOk="0">
                          <a:moveTo>
                            <a:pt x="66960" y="0"/>
                          </a:moveTo>
                          <a:lnTo>
                            <a:pt x="0" y="24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0" name="Google Shape;1830;p43"/>
                    <p:cNvSpPr/>
                    <p:nvPr/>
                  </p:nvSpPr>
                  <p:spPr>
                    <a:xfrm>
                      <a:off x="6716640" y="4972680"/>
                      <a:ext cx="3600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000" h="13410" extrusionOk="0">
                          <a:moveTo>
                            <a:pt x="36000" y="0"/>
                          </a:moveTo>
                          <a:lnTo>
                            <a:pt x="0" y="134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1" name="Google Shape;1831;p43"/>
                    <p:cNvSpPr/>
                    <p:nvPr/>
                  </p:nvSpPr>
                  <p:spPr>
                    <a:xfrm>
                      <a:off x="6604140" y="4795470"/>
                      <a:ext cx="82529" cy="306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529" h="30689" extrusionOk="0">
                          <a:moveTo>
                            <a:pt x="82530" y="0"/>
                          </a:moveTo>
                          <a:lnTo>
                            <a:pt x="0" y="306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2" name="Google Shape;1832;p43"/>
                    <p:cNvSpPr/>
                    <p:nvPr/>
                  </p:nvSpPr>
                  <p:spPr>
                    <a:xfrm>
                      <a:off x="6566700" y="4736430"/>
                      <a:ext cx="97919" cy="36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19" h="36450" extrusionOk="0">
                          <a:moveTo>
                            <a:pt x="97920" y="0"/>
                          </a:moveTo>
                          <a:lnTo>
                            <a:pt x="0" y="36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3" name="Google Shape;1833;p43"/>
                    <p:cNvSpPr/>
                    <p:nvPr/>
                  </p:nvSpPr>
                  <p:spPr>
                    <a:xfrm>
                      <a:off x="6529170" y="4677390"/>
                      <a:ext cx="113490" cy="42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09" extrusionOk="0">
                          <a:moveTo>
                            <a:pt x="113490" y="0"/>
                          </a:moveTo>
                          <a:lnTo>
                            <a:pt x="0" y="42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4" name="Google Shape;1834;p43"/>
                    <p:cNvSpPr/>
                    <p:nvPr/>
                  </p:nvSpPr>
                  <p:spPr>
                    <a:xfrm>
                      <a:off x="6491730" y="4618260"/>
                      <a:ext cx="128969" cy="480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8060" extrusionOk="0">
                          <a:moveTo>
                            <a:pt x="128970" y="0"/>
                          </a:moveTo>
                          <a:lnTo>
                            <a:pt x="0" y="480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5" name="Google Shape;1835;p43"/>
                    <p:cNvSpPr/>
                    <p:nvPr/>
                  </p:nvSpPr>
                  <p:spPr>
                    <a:xfrm>
                      <a:off x="6454200" y="4559220"/>
                      <a:ext cx="144450" cy="538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819" extrusionOk="0">
                          <a:moveTo>
                            <a:pt x="144450" y="0"/>
                          </a:moveTo>
                          <a:lnTo>
                            <a:pt x="0" y="538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6" name="Google Shape;1836;p43"/>
                    <p:cNvSpPr/>
                    <p:nvPr/>
                  </p:nvSpPr>
                  <p:spPr>
                    <a:xfrm>
                      <a:off x="6416670" y="450018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160020" y="0"/>
                          </a:moveTo>
                          <a:lnTo>
                            <a:pt x="0" y="595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7" name="Google Shape;1837;p43"/>
                    <p:cNvSpPr/>
                    <p:nvPr/>
                  </p:nvSpPr>
                  <p:spPr>
                    <a:xfrm>
                      <a:off x="6379230" y="4441140"/>
                      <a:ext cx="175500" cy="65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500" h="65340" extrusionOk="0">
                          <a:moveTo>
                            <a:pt x="175500" y="0"/>
                          </a:moveTo>
                          <a:lnTo>
                            <a:pt x="0" y="653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8" name="Google Shape;1838;p43"/>
                    <p:cNvSpPr/>
                    <p:nvPr/>
                  </p:nvSpPr>
                  <p:spPr>
                    <a:xfrm>
                      <a:off x="6373650" y="4382100"/>
                      <a:ext cx="159029" cy="592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20" extrusionOk="0">
                          <a:moveTo>
                            <a:pt x="159030" y="0"/>
                          </a:moveTo>
                          <a:lnTo>
                            <a:pt x="0" y="592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39" name="Google Shape;1839;p43"/>
                    <p:cNvSpPr/>
                    <p:nvPr/>
                  </p:nvSpPr>
                  <p:spPr>
                    <a:xfrm>
                      <a:off x="6410730" y="4322970"/>
                      <a:ext cx="99990" cy="372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260" extrusionOk="0">
                          <a:moveTo>
                            <a:pt x="99990" y="0"/>
                          </a:moveTo>
                          <a:lnTo>
                            <a:pt x="0" y="372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0" name="Google Shape;1840;p43"/>
                    <p:cNvSpPr/>
                    <p:nvPr/>
                  </p:nvSpPr>
                  <p:spPr>
                    <a:xfrm>
                      <a:off x="6447810" y="4263930"/>
                      <a:ext cx="4085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859" h="15209" extrusionOk="0">
                          <a:moveTo>
                            <a:pt x="40860" y="0"/>
                          </a:moveTo>
                          <a:lnTo>
                            <a:pt x="0" y="15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841" name="Google Shape;1841;p43"/>
                  <p:cNvGrpSpPr/>
                  <p:nvPr/>
                </p:nvGrpSpPr>
                <p:grpSpPr>
                  <a:xfrm>
                    <a:off x="5657160" y="4123170"/>
                    <a:ext cx="775349" cy="400949"/>
                    <a:chOff x="5657160" y="4123170"/>
                    <a:chExt cx="775349" cy="400949"/>
                  </a:xfrm>
                </p:grpSpPr>
                <p:sp>
                  <p:nvSpPr>
                    <p:cNvPr id="1842" name="Google Shape;1842;p43"/>
                    <p:cNvSpPr/>
                    <p:nvPr/>
                  </p:nvSpPr>
                  <p:spPr>
                    <a:xfrm>
                      <a:off x="5763720" y="442872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19170" y="5148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3" name="Google Shape;1843;p43"/>
                    <p:cNvSpPr/>
                    <p:nvPr/>
                  </p:nvSpPr>
                  <p:spPr>
                    <a:xfrm>
                      <a:off x="5657160" y="4503690"/>
                      <a:ext cx="7560" cy="204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429" extrusionOk="0">
                          <a:moveTo>
                            <a:pt x="7560" y="204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4" name="Google Shape;1844;p43"/>
                    <p:cNvSpPr/>
                    <p:nvPr/>
                  </p:nvSpPr>
                  <p:spPr>
                    <a:xfrm>
                      <a:off x="5817000" y="4391190"/>
                      <a:ext cx="24929" cy="6695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6959" extrusionOk="0">
                          <a:moveTo>
                            <a:pt x="24930" y="6696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5" name="Google Shape;1845;p43"/>
                    <p:cNvSpPr/>
                    <p:nvPr/>
                  </p:nvSpPr>
                  <p:spPr>
                    <a:xfrm>
                      <a:off x="5710440" y="4466160"/>
                      <a:ext cx="13410" cy="36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410" h="36000" extrusionOk="0">
                          <a:moveTo>
                            <a:pt x="13410" y="360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6" name="Google Shape;1846;p43"/>
                    <p:cNvSpPr/>
                    <p:nvPr/>
                  </p:nvSpPr>
                  <p:spPr>
                    <a:xfrm>
                      <a:off x="5870280" y="4353660"/>
                      <a:ext cx="30690" cy="825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530" extrusionOk="0">
                          <a:moveTo>
                            <a:pt x="30690" y="825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7" name="Google Shape;1847;p43"/>
                    <p:cNvSpPr/>
                    <p:nvPr/>
                  </p:nvSpPr>
                  <p:spPr>
                    <a:xfrm>
                      <a:off x="5923560" y="4316220"/>
                      <a:ext cx="36539" cy="979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539" h="97919" extrusionOk="0">
                          <a:moveTo>
                            <a:pt x="36540" y="9792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8" name="Google Shape;1848;p43"/>
                    <p:cNvSpPr/>
                    <p:nvPr/>
                  </p:nvSpPr>
                  <p:spPr>
                    <a:xfrm>
                      <a:off x="5976840" y="427869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42300" y="1134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49" name="Google Shape;1849;p43"/>
                    <p:cNvSpPr/>
                    <p:nvPr/>
                  </p:nvSpPr>
                  <p:spPr>
                    <a:xfrm>
                      <a:off x="6030120" y="424125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48060" y="12897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0" name="Google Shape;1850;p43"/>
                    <p:cNvSpPr/>
                    <p:nvPr/>
                  </p:nvSpPr>
                  <p:spPr>
                    <a:xfrm>
                      <a:off x="6083490" y="4203720"/>
                      <a:ext cx="5373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730" h="144450" extrusionOk="0">
                          <a:moveTo>
                            <a:pt x="53730" y="1444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1" name="Google Shape;1851;p43"/>
                    <p:cNvSpPr/>
                    <p:nvPr/>
                  </p:nvSpPr>
                  <p:spPr>
                    <a:xfrm>
                      <a:off x="6136770" y="4166280"/>
                      <a:ext cx="5949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490" h="159929" extrusionOk="0">
                          <a:moveTo>
                            <a:pt x="59490" y="1599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2" name="Google Shape;1852;p43"/>
                    <p:cNvSpPr/>
                    <p:nvPr/>
                  </p:nvSpPr>
                  <p:spPr>
                    <a:xfrm>
                      <a:off x="6190050" y="4128750"/>
                      <a:ext cx="65339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39" h="175500" extrusionOk="0">
                          <a:moveTo>
                            <a:pt x="65340" y="1755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3" name="Google Shape;1853;p43"/>
                    <p:cNvSpPr/>
                    <p:nvPr/>
                  </p:nvSpPr>
                  <p:spPr>
                    <a:xfrm>
                      <a:off x="6255210" y="4123170"/>
                      <a:ext cx="59219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19" h="159030" extrusionOk="0">
                          <a:moveTo>
                            <a:pt x="59220" y="1590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4" name="Google Shape;1854;p43"/>
                    <p:cNvSpPr/>
                    <p:nvPr/>
                  </p:nvSpPr>
                  <p:spPr>
                    <a:xfrm>
                      <a:off x="6336210" y="4160250"/>
                      <a:ext cx="37259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59" h="99990" extrusionOk="0">
                          <a:moveTo>
                            <a:pt x="37260" y="999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5" name="Google Shape;1855;p43"/>
                    <p:cNvSpPr/>
                    <p:nvPr/>
                  </p:nvSpPr>
                  <p:spPr>
                    <a:xfrm>
                      <a:off x="6417300" y="419733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15210" y="409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856" name="Google Shape;1856;p43"/>
                  <p:cNvGrpSpPr/>
                  <p:nvPr/>
                </p:nvGrpSpPr>
                <p:grpSpPr>
                  <a:xfrm>
                    <a:off x="6172320" y="3406680"/>
                    <a:ext cx="400949" cy="775349"/>
                    <a:chOff x="6172320" y="3406680"/>
                    <a:chExt cx="400949" cy="775349"/>
                  </a:xfrm>
                </p:grpSpPr>
                <p:sp>
                  <p:nvSpPr>
                    <p:cNvPr id="1857" name="Google Shape;1857;p43"/>
                    <p:cNvSpPr/>
                    <p:nvPr/>
                  </p:nvSpPr>
                  <p:spPr>
                    <a:xfrm>
                      <a:off x="6216330" y="351324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0" y="19170"/>
                          </a:moveTo>
                          <a:lnTo>
                            <a:pt x="5148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8" name="Google Shape;1858;p43"/>
                    <p:cNvSpPr/>
                    <p:nvPr/>
                  </p:nvSpPr>
                  <p:spPr>
                    <a:xfrm>
                      <a:off x="6172320" y="3406680"/>
                      <a:ext cx="20519" cy="7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19" h="7650" extrusionOk="0">
                          <a:moveTo>
                            <a:pt x="0" y="7650"/>
                          </a:moveTo>
                          <a:lnTo>
                            <a:pt x="205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59" name="Google Shape;1859;p43"/>
                    <p:cNvSpPr/>
                    <p:nvPr/>
                  </p:nvSpPr>
                  <p:spPr>
                    <a:xfrm>
                      <a:off x="6238289" y="3566519"/>
                      <a:ext cx="66960" cy="249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30" extrusionOk="0">
                          <a:moveTo>
                            <a:pt x="0" y="24930"/>
                          </a:moveTo>
                          <a:lnTo>
                            <a:pt x="6696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0" name="Google Shape;1860;p43"/>
                    <p:cNvSpPr/>
                    <p:nvPr/>
                  </p:nvSpPr>
                  <p:spPr>
                    <a:xfrm>
                      <a:off x="6194370" y="3459960"/>
                      <a:ext cx="3591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910" h="13410" extrusionOk="0">
                          <a:moveTo>
                            <a:pt x="0" y="13410"/>
                          </a:moveTo>
                          <a:lnTo>
                            <a:pt x="359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1" name="Google Shape;1861;p43"/>
                    <p:cNvSpPr/>
                    <p:nvPr/>
                  </p:nvSpPr>
                  <p:spPr>
                    <a:xfrm>
                      <a:off x="6260340" y="3619800"/>
                      <a:ext cx="82439" cy="307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439" h="30780" extrusionOk="0">
                          <a:moveTo>
                            <a:pt x="0" y="30780"/>
                          </a:moveTo>
                          <a:lnTo>
                            <a:pt x="8244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2" name="Google Shape;1862;p43"/>
                    <p:cNvSpPr/>
                    <p:nvPr/>
                  </p:nvSpPr>
                  <p:spPr>
                    <a:xfrm>
                      <a:off x="6282300" y="3673080"/>
                      <a:ext cx="98009" cy="365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8009" h="36540" extrusionOk="0">
                          <a:moveTo>
                            <a:pt x="0" y="36540"/>
                          </a:moveTo>
                          <a:lnTo>
                            <a:pt x="980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3" name="Google Shape;1863;p43"/>
                    <p:cNvSpPr/>
                    <p:nvPr/>
                  </p:nvSpPr>
                  <p:spPr>
                    <a:xfrm>
                      <a:off x="6304260" y="3726360"/>
                      <a:ext cx="113490" cy="422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99" extrusionOk="0">
                          <a:moveTo>
                            <a:pt x="0" y="42300"/>
                          </a:moveTo>
                          <a:lnTo>
                            <a:pt x="1134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4" name="Google Shape;1864;p43"/>
                    <p:cNvSpPr/>
                    <p:nvPr/>
                  </p:nvSpPr>
                  <p:spPr>
                    <a:xfrm>
                      <a:off x="6326310" y="3779730"/>
                      <a:ext cx="128969" cy="47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7969" extrusionOk="0">
                          <a:moveTo>
                            <a:pt x="0" y="47970"/>
                          </a:moveTo>
                          <a:lnTo>
                            <a:pt x="12897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5" name="Google Shape;1865;p43"/>
                    <p:cNvSpPr/>
                    <p:nvPr/>
                  </p:nvSpPr>
                  <p:spPr>
                    <a:xfrm>
                      <a:off x="6348270" y="3833010"/>
                      <a:ext cx="144450" cy="537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730" extrusionOk="0">
                          <a:moveTo>
                            <a:pt x="0" y="53730"/>
                          </a:moveTo>
                          <a:lnTo>
                            <a:pt x="1444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6" name="Google Shape;1866;p43"/>
                    <p:cNvSpPr/>
                    <p:nvPr/>
                  </p:nvSpPr>
                  <p:spPr>
                    <a:xfrm>
                      <a:off x="6370230" y="388629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0" y="59580"/>
                          </a:moveTo>
                          <a:lnTo>
                            <a:pt x="1600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7" name="Google Shape;1867;p43"/>
                    <p:cNvSpPr/>
                    <p:nvPr/>
                  </p:nvSpPr>
                  <p:spPr>
                    <a:xfrm>
                      <a:off x="6392280" y="3939570"/>
                      <a:ext cx="175410" cy="653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410" h="65339" extrusionOk="0">
                          <a:moveTo>
                            <a:pt x="0" y="65340"/>
                          </a:moveTo>
                          <a:lnTo>
                            <a:pt x="1754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8" name="Google Shape;1868;p43"/>
                    <p:cNvSpPr/>
                    <p:nvPr/>
                  </p:nvSpPr>
                  <p:spPr>
                    <a:xfrm>
                      <a:off x="6414240" y="4004730"/>
                      <a:ext cx="159029" cy="592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19" extrusionOk="0">
                          <a:moveTo>
                            <a:pt x="0" y="59220"/>
                          </a:moveTo>
                          <a:lnTo>
                            <a:pt x="15903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69" name="Google Shape;1869;p43"/>
                    <p:cNvSpPr/>
                    <p:nvPr/>
                  </p:nvSpPr>
                  <p:spPr>
                    <a:xfrm>
                      <a:off x="6436200" y="4085820"/>
                      <a:ext cx="99990" cy="37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169" extrusionOk="0">
                          <a:moveTo>
                            <a:pt x="0" y="37170"/>
                          </a:moveTo>
                          <a:lnTo>
                            <a:pt x="999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70" name="Google Shape;1870;p43"/>
                    <p:cNvSpPr/>
                    <p:nvPr/>
                  </p:nvSpPr>
                  <p:spPr>
                    <a:xfrm>
                      <a:off x="6458250" y="4166820"/>
                      <a:ext cx="4094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949" h="15209" extrusionOk="0">
                          <a:moveTo>
                            <a:pt x="0" y="15210"/>
                          </a:moveTo>
                          <a:lnTo>
                            <a:pt x="409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4" grpId="0" animBg="1"/>
      <p:bldP spid="17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60" y="1291340"/>
            <a:ext cx="7704000" cy="572700"/>
          </a:xfrm>
        </p:spPr>
        <p:txBody>
          <a:bodyPr/>
          <a:lstStyle/>
          <a:p>
            <a:r>
              <a:rPr lang="ru-RU" dirty="0" smtClean="0"/>
              <a:t>12 </a:t>
            </a:r>
            <a:r>
              <a:rPr lang="ru-RU" dirty="0" smtClean="0"/>
              <a:t>вопрос.  Как звали архитектора построившего замок в готическом стиле?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38608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400" b="1" dirty="0" err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Адальберт</a:t>
            </a:r>
            <a:r>
              <a:rPr lang="ru-RU" sz="2400" b="1" dirty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Тобин</a:t>
            </a:r>
            <a:endParaRPr sz="24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9505602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60" y="1291340"/>
            <a:ext cx="7704000" cy="572700"/>
          </a:xfrm>
        </p:spPr>
        <p:txBody>
          <a:bodyPr/>
          <a:lstStyle/>
          <a:p>
            <a:r>
              <a:rPr lang="ru-RU" dirty="0" smtClean="0"/>
              <a:t>13 </a:t>
            </a:r>
            <a:r>
              <a:rPr lang="ru-RU" dirty="0" smtClean="0"/>
              <a:t>вопрос.  Какое второе название Керченской крепости?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38608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400" b="1" dirty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форт «</a:t>
            </a:r>
            <a:r>
              <a:rPr lang="ru-RU" sz="2400" b="1" dirty="0" err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Тотлебен</a:t>
            </a:r>
            <a:r>
              <a:rPr lang="ru-RU" sz="2400" b="1" dirty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», названный по фамилии своего творца военного инженера Эдуарда Ивановича </a:t>
            </a:r>
            <a:r>
              <a:rPr lang="ru-RU" sz="2400" b="1" dirty="0" err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Тотлебена</a:t>
            </a:r>
            <a:r>
              <a:rPr lang="ru-RU" sz="2400" b="1" dirty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,</a:t>
            </a:r>
            <a:endParaRPr sz="24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26" y="2082800"/>
            <a:ext cx="3426460" cy="249586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3996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60" y="1291340"/>
            <a:ext cx="7704000" cy="572700"/>
          </a:xfrm>
        </p:spPr>
        <p:txBody>
          <a:bodyPr/>
          <a:lstStyle/>
          <a:p>
            <a:r>
              <a:rPr lang="ru-RU" dirty="0" smtClean="0"/>
              <a:t>14 </a:t>
            </a:r>
            <a:r>
              <a:rPr lang="ru-RU" dirty="0" smtClean="0"/>
              <a:t>вопрос.  Для кого был построен </a:t>
            </a:r>
            <a:r>
              <a:rPr lang="ru-RU" dirty="0" err="1" smtClean="0"/>
              <a:t>Ливадийский</a:t>
            </a:r>
            <a:r>
              <a:rPr lang="ru-RU" dirty="0" smtClean="0"/>
              <a:t> дворец?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38608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Семейство</a:t>
            </a:r>
          </a:p>
          <a:p>
            <a:pPr lvl="0" algn="ctr"/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Романовых</a:t>
            </a:r>
            <a:endParaRPr sz="24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280" y="2149933"/>
            <a:ext cx="4021229" cy="268082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9039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160" y="315980"/>
            <a:ext cx="7704000" cy="572700"/>
          </a:xfrm>
        </p:spPr>
        <p:txBody>
          <a:bodyPr/>
          <a:lstStyle/>
          <a:p>
            <a:pPr lvl="0"/>
            <a:r>
              <a:rPr lang="ru-RU" sz="2400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ТАВРИДА  название Крымского полуострова до 1920 г.</a:t>
            </a:r>
            <a:r>
              <a:rPr lang="ru-RU" sz="3200" kern="1200" noProof="1">
                <a:solidFill>
                  <a:prstClr val="white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ru-RU" sz="3200" kern="1200" noProof="1">
                <a:solidFill>
                  <a:prstClr val="white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Google Shape;1651;p39"/>
          <p:cNvSpPr txBox="1"/>
          <p:nvPr/>
        </p:nvSpPr>
        <p:spPr>
          <a:xfrm>
            <a:off x="1798320" y="30886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1369796"/>
            <a:ext cx="3866992" cy="2900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8593" y="711201"/>
            <a:ext cx="443420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Tx/>
              <a:defRPr/>
            </a:pP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Рельеф</a:t>
            </a:r>
          </a:p>
          <a:p>
            <a:pPr lvl="0">
              <a:buClrTx/>
              <a:defRPr/>
            </a:pP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- Северо-Крымская 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равнина с </a:t>
            </a:r>
            <a:r>
              <a:rPr lang="ru-RU" sz="2000" b="1" kern="1200" dirty="0" err="1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Тарханкутской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 возвышенностью </a:t>
            </a: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;</a:t>
            </a:r>
            <a:endParaRPr lang="ru-RU" sz="2000" b="1" kern="1200" dirty="0">
              <a:solidFill>
                <a:prstClr val="white">
                  <a:lumMod val="85000"/>
                  <a:lumOff val="15000"/>
                </a:prstClr>
              </a:solidFill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  <a:p>
            <a:pPr lvl="0">
              <a:buClrTx/>
              <a:defRPr/>
            </a:pP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- Керченский полуостров;</a:t>
            </a:r>
            <a:endParaRPr lang="ru-RU" sz="2000" b="1" kern="1200" dirty="0">
              <a:solidFill>
                <a:prstClr val="white">
                  <a:lumMod val="85000"/>
                  <a:lumOff val="15000"/>
                </a:prstClr>
              </a:solidFill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  <a:p>
            <a:pPr lvl="0">
              <a:buClrTx/>
              <a:defRPr/>
            </a:pP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- горный 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Крым </a:t>
            </a: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;</a:t>
            </a:r>
            <a:endParaRPr lang="ru-RU" sz="2000" b="1" kern="1200" dirty="0">
              <a:solidFill>
                <a:prstClr val="white">
                  <a:lumMod val="85000"/>
                  <a:lumOff val="15000"/>
                </a:prstClr>
              </a:solidFill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  <a:p>
            <a:pPr lvl="0">
              <a:buClrTx/>
              <a:defRPr/>
            </a:pP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- 360 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км протяженность с запада на </a:t>
            </a: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восток;</a:t>
            </a:r>
            <a:endParaRPr lang="ru-RU" sz="2000" b="1" kern="1200" dirty="0">
              <a:solidFill>
                <a:prstClr val="white">
                  <a:lumMod val="85000"/>
                  <a:lumOff val="15000"/>
                </a:prstClr>
              </a:solidFill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  <a:p>
            <a:pPr lvl="0">
              <a:buClrTx/>
              <a:defRPr/>
            </a:pP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- 180 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км - с севера на </a:t>
            </a: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юг;</a:t>
            </a:r>
            <a:endParaRPr lang="ru-RU" sz="2000" b="1" kern="1200" dirty="0">
              <a:solidFill>
                <a:prstClr val="white">
                  <a:lumMod val="85000"/>
                  <a:lumOff val="15000"/>
                </a:prstClr>
              </a:solidFill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  <a:p>
            <a:pPr lvl="0">
              <a:buClrTx/>
              <a:defRPr/>
            </a:pP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- 980 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км - протяжённость береговой </a:t>
            </a: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линии;</a:t>
            </a:r>
            <a:endParaRPr lang="ru-RU" sz="2000" b="1" kern="1200" dirty="0">
              <a:solidFill>
                <a:prstClr val="white">
                  <a:lumMod val="85000"/>
                  <a:lumOff val="15000"/>
                </a:prstClr>
              </a:solidFill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  <a:p>
            <a:pPr lvl="0">
              <a:lnSpc>
                <a:spcPct val="150000"/>
              </a:lnSpc>
              <a:buClrTx/>
              <a:defRPr/>
            </a:pP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- </a:t>
            </a:r>
            <a:r>
              <a:rPr lang="en-US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S</a:t>
            </a: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общая ~</a:t>
            </a:r>
            <a:r>
              <a:rPr lang="en-US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2000" b="1" kern="1200" dirty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26 860 </a:t>
            </a:r>
            <a:r>
              <a:rPr lang="ru-RU" sz="2000" b="1" kern="1200" dirty="0" smtClean="0">
                <a:solidFill>
                  <a:prstClr val="white">
                    <a:lumMod val="85000"/>
                    <a:lumOff val="1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км²;</a:t>
            </a:r>
            <a:endParaRPr lang="ru-RU" sz="2000" b="1" kern="1200" dirty="0">
              <a:solidFill>
                <a:prstClr val="white">
                  <a:lumMod val="85000"/>
                  <a:lumOff val="15000"/>
                </a:prstClr>
              </a:solidFill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7908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240" y="1555500"/>
            <a:ext cx="7704000" cy="572700"/>
          </a:xfrm>
        </p:spPr>
        <p:txBody>
          <a:bodyPr/>
          <a:lstStyle/>
          <a:p>
            <a:r>
              <a:rPr lang="ru-RU" dirty="0" smtClean="0"/>
              <a:t>15 </a:t>
            </a:r>
            <a:r>
              <a:rPr lang="ru-RU" dirty="0" smtClean="0"/>
              <a:t>вопрос. Как называется взорванная батарея в Севастополе?</a:t>
            </a:r>
            <a:endParaRPr lang="ru-RU" dirty="0"/>
          </a:p>
        </p:txBody>
      </p:sp>
      <p:sp>
        <p:nvSpPr>
          <p:cNvPr id="3" name="Google Shape;1651;p39"/>
          <p:cNvSpPr txBox="1"/>
          <p:nvPr/>
        </p:nvSpPr>
        <p:spPr>
          <a:xfrm>
            <a:off x="38608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Николаевская батарея</a:t>
            </a:r>
            <a:endParaRPr sz="24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423142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60" y="1291340"/>
            <a:ext cx="7704000" cy="572700"/>
          </a:xfrm>
        </p:spPr>
        <p:txBody>
          <a:bodyPr/>
          <a:lstStyle/>
          <a:p>
            <a:r>
              <a:rPr lang="ru-RU" dirty="0" smtClean="0"/>
              <a:t>16 </a:t>
            </a:r>
            <a:r>
              <a:rPr lang="ru-RU" dirty="0" smtClean="0"/>
              <a:t>вопрос.  Где находиться родовое имение Воронцовых (Крым)?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Google Shape;1651;p39"/>
          <p:cNvSpPr txBox="1"/>
          <p:nvPr/>
        </p:nvSpPr>
        <p:spPr>
          <a:xfrm>
            <a:off x="386080" y="3037840"/>
            <a:ext cx="4815446" cy="11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Алупка</a:t>
            </a:r>
            <a:endParaRPr sz="2400" b="1" dirty="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4" r="10884"/>
          <a:stretch/>
        </p:blipFill>
        <p:spPr bwMode="auto">
          <a:xfrm>
            <a:off x="5628246" y="2109618"/>
            <a:ext cx="2438860" cy="2814319"/>
          </a:xfrm>
          <a:prstGeom prst="ellips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2337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4" name="Google Shape;1674;p41"/>
          <p:cNvSpPr/>
          <p:nvPr/>
        </p:nvSpPr>
        <p:spPr>
          <a:xfrm>
            <a:off x="789421" y="534925"/>
            <a:ext cx="3115200" cy="4073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675" name="Google Shape;1675;p41"/>
          <p:cNvSpPr txBox="1">
            <a:spLocks noGrp="1"/>
          </p:cNvSpPr>
          <p:nvPr>
            <p:ph type="title"/>
          </p:nvPr>
        </p:nvSpPr>
        <p:spPr>
          <a:xfrm>
            <a:off x="4126674" y="2480475"/>
            <a:ext cx="4692205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Поэзия Крыма</a:t>
            </a:r>
            <a:endParaRPr dirty="0"/>
          </a:p>
        </p:txBody>
      </p:sp>
      <p:sp>
        <p:nvSpPr>
          <p:cNvPr id="1676" name="Google Shape;1676;p41"/>
          <p:cNvSpPr txBox="1">
            <a:spLocks noGrp="1"/>
          </p:cNvSpPr>
          <p:nvPr>
            <p:ph type="subTitle" idx="1"/>
          </p:nvPr>
        </p:nvSpPr>
        <p:spPr>
          <a:xfrm>
            <a:off x="4167315" y="1954829"/>
            <a:ext cx="4304100" cy="4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/>
              <a:t>Пятая станция</a:t>
            </a:r>
            <a:endParaRPr sz="1800" b="1" dirty="0"/>
          </a:p>
        </p:txBody>
      </p:sp>
      <p:sp>
        <p:nvSpPr>
          <p:cNvPr id="1677" name="Google Shape;1677;p41"/>
          <p:cNvSpPr txBox="1">
            <a:spLocks noGrp="1"/>
          </p:cNvSpPr>
          <p:nvPr>
            <p:ph type="title" idx="2"/>
          </p:nvPr>
        </p:nvSpPr>
        <p:spPr>
          <a:xfrm>
            <a:off x="4126675" y="1562463"/>
            <a:ext cx="170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678" name="Google Shape;1678;p41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t="3737" b="3737"/>
          <a:stretch/>
        </p:blipFill>
        <p:spPr>
          <a:xfrm>
            <a:off x="881075" y="654700"/>
            <a:ext cx="2931900" cy="3834000"/>
          </a:xfrm>
          <a:prstGeom prst="ellipse">
            <a:avLst/>
          </a:prstGeom>
        </p:spPr>
      </p:pic>
      <p:grpSp>
        <p:nvGrpSpPr>
          <p:cNvPr id="1679" name="Google Shape;1679;p41"/>
          <p:cNvGrpSpPr/>
          <p:nvPr/>
        </p:nvGrpSpPr>
        <p:grpSpPr>
          <a:xfrm flipH="1">
            <a:off x="30145" y="2644300"/>
            <a:ext cx="1632240" cy="2227517"/>
            <a:chOff x="894269" y="4626163"/>
            <a:chExt cx="1632240" cy="2227517"/>
          </a:xfrm>
        </p:grpSpPr>
        <p:sp>
          <p:nvSpPr>
            <p:cNvPr id="1680" name="Google Shape;1680;p41"/>
            <p:cNvSpPr/>
            <p:nvPr/>
          </p:nvSpPr>
          <p:spPr>
            <a:xfrm>
              <a:off x="2174609" y="5928300"/>
              <a:ext cx="351900" cy="353880"/>
            </a:xfrm>
            <a:custGeom>
              <a:avLst/>
              <a:gdLst/>
              <a:ahLst/>
              <a:cxnLst/>
              <a:rect l="l" t="t" r="r" b="b"/>
              <a:pathLst>
                <a:path w="351900" h="353880" extrusionOk="0">
                  <a:moveTo>
                    <a:pt x="261000" y="0"/>
                  </a:moveTo>
                  <a:cubicBezTo>
                    <a:pt x="256320" y="223470"/>
                    <a:pt x="351900" y="353880"/>
                    <a:pt x="351900" y="353880"/>
                  </a:cubicBezTo>
                  <a:lnTo>
                    <a:pt x="0" y="255600"/>
                  </a:lnTo>
                  <a:cubicBezTo>
                    <a:pt x="0" y="255600"/>
                    <a:pt x="149310" y="193500"/>
                    <a:pt x="261000" y="0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1" name="Google Shape;1681;p41"/>
            <p:cNvSpPr/>
            <p:nvPr/>
          </p:nvSpPr>
          <p:spPr>
            <a:xfrm>
              <a:off x="894269" y="5570909"/>
              <a:ext cx="351900" cy="353880"/>
            </a:xfrm>
            <a:custGeom>
              <a:avLst/>
              <a:gdLst/>
              <a:ahLst/>
              <a:cxnLst/>
              <a:rect l="l" t="t" r="r" b="b"/>
              <a:pathLst>
                <a:path w="351900" h="353880" extrusionOk="0">
                  <a:moveTo>
                    <a:pt x="261000" y="0"/>
                  </a:moveTo>
                  <a:cubicBezTo>
                    <a:pt x="256320" y="223470"/>
                    <a:pt x="351900" y="353880"/>
                    <a:pt x="351900" y="353880"/>
                  </a:cubicBezTo>
                  <a:lnTo>
                    <a:pt x="0" y="255600"/>
                  </a:lnTo>
                  <a:cubicBezTo>
                    <a:pt x="0" y="255600"/>
                    <a:pt x="149310" y="193500"/>
                    <a:pt x="261000" y="0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2" name="Google Shape;1682;p41"/>
            <p:cNvSpPr/>
            <p:nvPr/>
          </p:nvSpPr>
          <p:spPr>
            <a:xfrm>
              <a:off x="1497269" y="5090130"/>
              <a:ext cx="546839" cy="1518390"/>
            </a:xfrm>
            <a:custGeom>
              <a:avLst/>
              <a:gdLst/>
              <a:ahLst/>
              <a:cxnLst/>
              <a:rect l="l" t="t" r="r" b="b"/>
              <a:pathLst>
                <a:path w="546839" h="1518390" extrusionOk="0">
                  <a:moveTo>
                    <a:pt x="406890" y="0"/>
                  </a:moveTo>
                  <a:lnTo>
                    <a:pt x="311130" y="343170"/>
                  </a:lnTo>
                  <a:lnTo>
                    <a:pt x="272070" y="483030"/>
                  </a:lnTo>
                  <a:lnTo>
                    <a:pt x="0" y="1457640"/>
                  </a:lnTo>
                  <a:lnTo>
                    <a:pt x="49770" y="1518390"/>
                  </a:lnTo>
                  <a:lnTo>
                    <a:pt x="139590" y="1497870"/>
                  </a:lnTo>
                  <a:lnTo>
                    <a:pt x="411930" y="522090"/>
                  </a:lnTo>
                  <a:lnTo>
                    <a:pt x="450990" y="382230"/>
                  </a:lnTo>
                  <a:lnTo>
                    <a:pt x="546840" y="39060"/>
                  </a:ln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3" name="Google Shape;1683;p41"/>
            <p:cNvSpPr/>
            <p:nvPr/>
          </p:nvSpPr>
          <p:spPr>
            <a:xfrm>
              <a:off x="962683" y="5852340"/>
              <a:ext cx="1471396" cy="1001340"/>
            </a:xfrm>
            <a:custGeom>
              <a:avLst/>
              <a:gdLst/>
              <a:ahLst/>
              <a:cxnLst/>
              <a:rect l="l" t="t" r="r" b="b"/>
              <a:pathLst>
                <a:path w="1471396" h="1001340" extrusionOk="0">
                  <a:moveTo>
                    <a:pt x="1304537" y="357390"/>
                  </a:moveTo>
                  <a:cubicBezTo>
                    <a:pt x="1224617" y="643590"/>
                    <a:pt x="910607" y="806040"/>
                    <a:pt x="603077" y="720180"/>
                  </a:cubicBezTo>
                  <a:cubicBezTo>
                    <a:pt x="295547" y="634320"/>
                    <a:pt x="111047" y="332730"/>
                    <a:pt x="190967" y="46530"/>
                  </a:cubicBezTo>
                  <a:lnTo>
                    <a:pt x="24197" y="0"/>
                  </a:lnTo>
                  <a:cubicBezTo>
                    <a:pt x="-64543" y="317880"/>
                    <a:pt x="97817" y="650250"/>
                    <a:pt x="396347" y="809820"/>
                  </a:cubicBezTo>
                  <a:lnTo>
                    <a:pt x="395627" y="809640"/>
                  </a:lnTo>
                  <a:cubicBezTo>
                    <a:pt x="447017" y="839700"/>
                    <a:pt x="539447" y="948150"/>
                    <a:pt x="524687" y="1001340"/>
                  </a:cubicBezTo>
                  <a:cubicBezTo>
                    <a:pt x="539537" y="948150"/>
                    <a:pt x="674897" y="903330"/>
                    <a:pt x="734387" y="904140"/>
                  </a:cubicBezTo>
                  <a:lnTo>
                    <a:pt x="733667" y="903960"/>
                  </a:lnTo>
                  <a:cubicBezTo>
                    <a:pt x="1071617" y="922050"/>
                    <a:pt x="1382657" y="721890"/>
                    <a:pt x="1471397" y="404010"/>
                  </a:cubicBezTo>
                  <a:lnTo>
                    <a:pt x="1304627" y="35748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4" name="Google Shape;1684;p41"/>
            <p:cNvSpPr/>
            <p:nvPr/>
          </p:nvSpPr>
          <p:spPr>
            <a:xfrm>
              <a:off x="2095500" y="4674869"/>
              <a:ext cx="153953" cy="259380"/>
            </a:xfrm>
            <a:custGeom>
              <a:avLst/>
              <a:gdLst/>
              <a:ahLst/>
              <a:cxnLst/>
              <a:rect l="l" t="t" r="r" b="b"/>
              <a:pathLst>
                <a:path w="153953" h="259380" extrusionOk="0">
                  <a:moveTo>
                    <a:pt x="0" y="0"/>
                  </a:moveTo>
                  <a:cubicBezTo>
                    <a:pt x="111960" y="31230"/>
                    <a:pt x="177390" y="147420"/>
                    <a:pt x="146160" y="259380"/>
                  </a:cubicBezTo>
                </a:path>
              </a:pathLst>
            </a:custGeom>
            <a:noFill/>
            <a:ln w="9525" cap="rnd" cmpd="sng">
              <a:solidFill>
                <a:srgbClr val="FCF9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5" name="Google Shape;1685;p41"/>
            <p:cNvSpPr/>
            <p:nvPr/>
          </p:nvSpPr>
          <p:spPr>
            <a:xfrm>
              <a:off x="1787278" y="4626163"/>
              <a:ext cx="503132" cy="503087"/>
            </a:xfrm>
            <a:custGeom>
              <a:avLst/>
              <a:gdLst/>
              <a:ahLst/>
              <a:cxnLst/>
              <a:rect l="l" t="t" r="r" b="b"/>
              <a:pathLst>
                <a:path w="503132" h="503087" extrusionOk="0">
                  <a:moveTo>
                    <a:pt x="138931" y="216736"/>
                  </a:moveTo>
                  <a:cubicBezTo>
                    <a:pt x="138661" y="217727"/>
                    <a:pt x="138301" y="218717"/>
                    <a:pt x="138031" y="219797"/>
                  </a:cubicBezTo>
                  <a:cubicBezTo>
                    <a:pt x="120571" y="282526"/>
                    <a:pt x="157201" y="347507"/>
                    <a:pt x="219841" y="365057"/>
                  </a:cubicBezTo>
                  <a:cubicBezTo>
                    <a:pt x="282571" y="382517"/>
                    <a:pt x="347551" y="345887"/>
                    <a:pt x="365101" y="283247"/>
                  </a:cubicBezTo>
                  <a:cubicBezTo>
                    <a:pt x="382561" y="220517"/>
                    <a:pt x="345931" y="155537"/>
                    <a:pt x="283291" y="137986"/>
                  </a:cubicBezTo>
                  <a:cubicBezTo>
                    <a:pt x="282481" y="137717"/>
                    <a:pt x="281671" y="137537"/>
                    <a:pt x="280861" y="137357"/>
                  </a:cubicBezTo>
                  <a:cubicBezTo>
                    <a:pt x="272671" y="101177"/>
                    <a:pt x="263221" y="71747"/>
                    <a:pt x="252421" y="50687"/>
                  </a:cubicBezTo>
                  <a:lnTo>
                    <a:pt x="253141" y="50327"/>
                  </a:lnTo>
                  <a:cubicBezTo>
                    <a:pt x="251701" y="35747"/>
                    <a:pt x="250081" y="11177"/>
                    <a:pt x="248101" y="17"/>
                  </a:cubicBezTo>
                  <a:lnTo>
                    <a:pt x="248101" y="17"/>
                  </a:lnTo>
                  <a:cubicBezTo>
                    <a:pt x="271591" y="-253"/>
                    <a:pt x="295441" y="2717"/>
                    <a:pt x="319201" y="9287"/>
                  </a:cubicBezTo>
                  <a:cubicBezTo>
                    <a:pt x="453031" y="46637"/>
                    <a:pt x="531151" y="185417"/>
                    <a:pt x="493801" y="319157"/>
                  </a:cubicBezTo>
                  <a:cubicBezTo>
                    <a:pt x="456451" y="452986"/>
                    <a:pt x="317671" y="531107"/>
                    <a:pt x="183931" y="493757"/>
                  </a:cubicBezTo>
                  <a:cubicBezTo>
                    <a:pt x="50101" y="456407"/>
                    <a:pt x="-28019" y="317627"/>
                    <a:pt x="9331" y="183887"/>
                  </a:cubicBezTo>
                  <a:cubicBezTo>
                    <a:pt x="23731" y="132227"/>
                    <a:pt x="53341" y="88847"/>
                    <a:pt x="91861" y="57167"/>
                  </a:cubicBezTo>
                  <a:lnTo>
                    <a:pt x="91861" y="57167"/>
                  </a:lnTo>
                  <a:cubicBezTo>
                    <a:pt x="93121" y="69947"/>
                    <a:pt x="95281" y="81557"/>
                    <a:pt x="97261" y="92267"/>
                  </a:cubicBezTo>
                  <a:cubicBezTo>
                    <a:pt x="101041" y="107566"/>
                    <a:pt x="104641" y="121157"/>
                    <a:pt x="109771" y="132227"/>
                  </a:cubicBezTo>
                  <a:cubicBezTo>
                    <a:pt x="112111" y="137897"/>
                    <a:pt x="114631" y="143026"/>
                    <a:pt x="117241" y="147707"/>
                  </a:cubicBezTo>
                  <a:lnTo>
                    <a:pt x="117241" y="147707"/>
                  </a:lnTo>
                  <a:cubicBezTo>
                    <a:pt x="121471" y="166877"/>
                    <a:pt x="126961" y="187217"/>
                    <a:pt x="132811" y="201707"/>
                  </a:cubicBezTo>
                  <a:cubicBezTo>
                    <a:pt x="134881" y="207107"/>
                    <a:pt x="136951" y="212147"/>
                    <a:pt x="139111" y="217007"/>
                  </a:cubicBezTo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6" name="Google Shape;1686;p41"/>
            <p:cNvSpPr/>
            <p:nvPr/>
          </p:nvSpPr>
          <p:spPr>
            <a:xfrm>
              <a:off x="1878962" y="4834619"/>
              <a:ext cx="116907" cy="197010"/>
            </a:xfrm>
            <a:custGeom>
              <a:avLst/>
              <a:gdLst/>
              <a:ahLst/>
              <a:cxnLst/>
              <a:rect l="l" t="t" r="r" b="b"/>
              <a:pathLst>
                <a:path w="116907" h="197010" extrusionOk="0">
                  <a:moveTo>
                    <a:pt x="116908" y="197010"/>
                  </a:moveTo>
                  <a:cubicBezTo>
                    <a:pt x="31858" y="173250"/>
                    <a:pt x="-17822" y="85050"/>
                    <a:pt x="5938" y="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7" name="Google Shape;1687;p41"/>
            <p:cNvSpPr/>
            <p:nvPr/>
          </p:nvSpPr>
          <p:spPr>
            <a:xfrm>
              <a:off x="1791299" y="6416550"/>
              <a:ext cx="504269" cy="283590"/>
            </a:xfrm>
            <a:custGeom>
              <a:avLst/>
              <a:gdLst/>
              <a:ahLst/>
              <a:cxnLst/>
              <a:rect l="l" t="t" r="r" b="b"/>
              <a:pathLst>
                <a:path w="504269" h="283590" extrusionOk="0">
                  <a:moveTo>
                    <a:pt x="504270" y="0"/>
                  </a:moveTo>
                  <a:cubicBezTo>
                    <a:pt x="393660" y="163620"/>
                    <a:pt x="206730" y="267840"/>
                    <a:pt x="0" y="28359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8" name="Google Shape;1688;p41"/>
            <p:cNvSpPr/>
            <p:nvPr/>
          </p:nvSpPr>
          <p:spPr>
            <a:xfrm>
              <a:off x="1078860" y="6060869"/>
              <a:ext cx="212849" cy="424170"/>
            </a:xfrm>
            <a:custGeom>
              <a:avLst/>
              <a:gdLst/>
              <a:ahLst/>
              <a:cxnLst/>
              <a:rect l="l" t="t" r="r" b="b"/>
              <a:pathLst>
                <a:path w="212849" h="424170" extrusionOk="0">
                  <a:moveTo>
                    <a:pt x="212850" y="424170"/>
                  </a:moveTo>
                  <a:cubicBezTo>
                    <a:pt x="86310" y="314460"/>
                    <a:pt x="8190" y="1612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9" name="Google Shape;1689;p41"/>
            <p:cNvSpPr/>
            <p:nvPr/>
          </p:nvSpPr>
          <p:spPr>
            <a:xfrm>
              <a:off x="1436098" y="5310748"/>
              <a:ext cx="845403" cy="424023"/>
            </a:xfrm>
            <a:custGeom>
              <a:avLst/>
              <a:gdLst/>
              <a:ahLst/>
              <a:cxnLst/>
              <a:rect l="l" t="t" r="r" b="b"/>
              <a:pathLst>
                <a:path w="845403" h="424023" extrusionOk="0">
                  <a:moveTo>
                    <a:pt x="750032" y="168002"/>
                  </a:moveTo>
                  <a:cubicBezTo>
                    <a:pt x="706562" y="155852"/>
                    <a:pt x="662102" y="167282"/>
                    <a:pt x="630152" y="194552"/>
                  </a:cubicBezTo>
                  <a:lnTo>
                    <a:pt x="254312" y="89612"/>
                  </a:lnTo>
                  <a:cubicBezTo>
                    <a:pt x="241172" y="49742"/>
                    <a:pt x="209042" y="16982"/>
                    <a:pt x="165482" y="4832"/>
                  </a:cubicBezTo>
                  <a:cubicBezTo>
                    <a:pt x="96092" y="-14518"/>
                    <a:pt x="24182" y="25982"/>
                    <a:pt x="4832" y="95372"/>
                  </a:cubicBezTo>
                  <a:cubicBezTo>
                    <a:pt x="-14518" y="164762"/>
                    <a:pt x="25982" y="236672"/>
                    <a:pt x="95372" y="256022"/>
                  </a:cubicBezTo>
                  <a:cubicBezTo>
                    <a:pt x="138842" y="268172"/>
                    <a:pt x="183302" y="256742"/>
                    <a:pt x="215252" y="229472"/>
                  </a:cubicBezTo>
                  <a:lnTo>
                    <a:pt x="591092" y="334412"/>
                  </a:lnTo>
                  <a:cubicBezTo>
                    <a:pt x="604232" y="374282"/>
                    <a:pt x="636452" y="407042"/>
                    <a:pt x="679922" y="419192"/>
                  </a:cubicBezTo>
                  <a:cubicBezTo>
                    <a:pt x="749312" y="438542"/>
                    <a:pt x="821222" y="398042"/>
                    <a:pt x="840572" y="328652"/>
                  </a:cubicBezTo>
                  <a:cubicBezTo>
                    <a:pt x="859922" y="259262"/>
                    <a:pt x="819422" y="187352"/>
                    <a:pt x="750032" y="168002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0" name="Google Shape;1690;p41"/>
            <p:cNvSpPr/>
            <p:nvPr/>
          </p:nvSpPr>
          <p:spPr>
            <a:xfrm>
              <a:off x="2099236" y="5552236"/>
              <a:ext cx="103773" cy="103773"/>
            </a:xfrm>
            <a:custGeom>
              <a:avLst/>
              <a:gdLst/>
              <a:ahLst/>
              <a:cxnLst/>
              <a:rect l="l" t="t" r="r" b="b"/>
              <a:pathLst>
                <a:path w="103773" h="103773" extrusionOk="0">
                  <a:moveTo>
                    <a:pt x="101834" y="65833"/>
                  </a:moveTo>
                  <a:cubicBezTo>
                    <a:pt x="94094" y="93464"/>
                    <a:pt x="65474" y="109574"/>
                    <a:pt x="37934" y="101833"/>
                  </a:cubicBezTo>
                  <a:cubicBezTo>
                    <a:pt x="10394" y="94094"/>
                    <a:pt x="-5806" y="65474"/>
                    <a:pt x="1934" y="37934"/>
                  </a:cubicBezTo>
                  <a:cubicBezTo>
                    <a:pt x="9674" y="10394"/>
                    <a:pt x="38294" y="-5806"/>
                    <a:pt x="65834" y="1934"/>
                  </a:cubicBezTo>
                  <a:cubicBezTo>
                    <a:pt x="93464" y="9674"/>
                    <a:pt x="109574" y="38294"/>
                    <a:pt x="101834" y="6583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1" name="Google Shape;1691;p41"/>
            <p:cNvSpPr/>
            <p:nvPr/>
          </p:nvSpPr>
          <p:spPr>
            <a:xfrm>
              <a:off x="1514686" y="5389066"/>
              <a:ext cx="103767" cy="103767"/>
            </a:xfrm>
            <a:custGeom>
              <a:avLst/>
              <a:gdLst/>
              <a:ahLst/>
              <a:cxnLst/>
              <a:rect l="l" t="t" r="r" b="b"/>
              <a:pathLst>
                <a:path w="103767" h="103767" extrusionOk="0">
                  <a:moveTo>
                    <a:pt x="1934" y="37934"/>
                  </a:moveTo>
                  <a:cubicBezTo>
                    <a:pt x="-5806" y="65564"/>
                    <a:pt x="10394" y="94184"/>
                    <a:pt x="37934" y="101833"/>
                  </a:cubicBezTo>
                  <a:cubicBezTo>
                    <a:pt x="65564" y="109574"/>
                    <a:pt x="94184" y="93373"/>
                    <a:pt x="101834" y="65833"/>
                  </a:cubicBezTo>
                  <a:cubicBezTo>
                    <a:pt x="109574" y="38204"/>
                    <a:pt x="93374" y="9583"/>
                    <a:pt x="65834" y="1934"/>
                  </a:cubicBezTo>
                  <a:cubicBezTo>
                    <a:pt x="38204" y="-5806"/>
                    <a:pt x="9584" y="10394"/>
                    <a:pt x="1934" y="379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2" name="Google Shape;1692;p41"/>
            <p:cNvSpPr/>
            <p:nvPr/>
          </p:nvSpPr>
          <p:spPr>
            <a:xfrm>
              <a:off x="2407259" y="6059880"/>
              <a:ext cx="54180" cy="166859"/>
            </a:xfrm>
            <a:custGeom>
              <a:avLst/>
              <a:gdLst/>
              <a:ahLst/>
              <a:cxnLst/>
              <a:rect l="l" t="t" r="r" b="b"/>
              <a:pathLst>
                <a:path w="54180" h="166859" extrusionOk="0">
                  <a:moveTo>
                    <a:pt x="0" y="0"/>
                  </a:moveTo>
                  <a:cubicBezTo>
                    <a:pt x="13410" y="74520"/>
                    <a:pt x="36270" y="131130"/>
                    <a:pt x="54180" y="16686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3" name="Google Shape;1693;p41"/>
            <p:cNvSpPr/>
            <p:nvPr/>
          </p:nvSpPr>
          <p:spPr>
            <a:xfrm>
              <a:off x="1126919" y="5702399"/>
              <a:ext cx="54180" cy="166860"/>
            </a:xfrm>
            <a:custGeom>
              <a:avLst/>
              <a:gdLst/>
              <a:ahLst/>
              <a:cxnLst/>
              <a:rect l="l" t="t" r="r" b="b"/>
              <a:pathLst>
                <a:path w="54180" h="166860" extrusionOk="0">
                  <a:moveTo>
                    <a:pt x="0" y="0"/>
                  </a:moveTo>
                  <a:cubicBezTo>
                    <a:pt x="13410" y="74520"/>
                    <a:pt x="36270" y="131040"/>
                    <a:pt x="54180" y="16686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4" name="Google Shape;1694;p41"/>
            <p:cNvSpPr/>
            <p:nvPr/>
          </p:nvSpPr>
          <p:spPr>
            <a:xfrm>
              <a:off x="1708950" y="5860440"/>
              <a:ext cx="88560" cy="317339"/>
            </a:xfrm>
            <a:custGeom>
              <a:avLst/>
              <a:gdLst/>
              <a:ahLst/>
              <a:cxnLst/>
              <a:rect l="l" t="t" r="r" b="b"/>
              <a:pathLst>
                <a:path w="88560" h="317339" extrusionOk="0">
                  <a:moveTo>
                    <a:pt x="88560" y="0"/>
                  </a:moveTo>
                  <a:lnTo>
                    <a:pt x="0" y="31734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5" name="Google Shape;1695;p41"/>
            <p:cNvSpPr/>
            <p:nvPr/>
          </p:nvSpPr>
          <p:spPr>
            <a:xfrm>
              <a:off x="1863300" y="5225039"/>
              <a:ext cx="45629" cy="163620"/>
            </a:xfrm>
            <a:custGeom>
              <a:avLst/>
              <a:gdLst/>
              <a:ahLst/>
              <a:cxnLst/>
              <a:rect l="l" t="t" r="r" b="b"/>
              <a:pathLst>
                <a:path w="45629" h="163620" extrusionOk="0">
                  <a:moveTo>
                    <a:pt x="45630" y="0"/>
                  </a:moveTo>
                  <a:lnTo>
                    <a:pt x="0" y="16362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6" name="Google Shape;1696;p41"/>
            <p:cNvSpPr/>
            <p:nvPr/>
          </p:nvSpPr>
          <p:spPr>
            <a:xfrm>
              <a:off x="1850250" y="5553360"/>
              <a:ext cx="148590" cy="41490"/>
            </a:xfrm>
            <a:custGeom>
              <a:avLst/>
              <a:gdLst/>
              <a:ahLst/>
              <a:cxnLst/>
              <a:rect l="l" t="t" r="r" b="b"/>
              <a:pathLst>
                <a:path w="148590" h="41490" extrusionOk="0">
                  <a:moveTo>
                    <a:pt x="148590" y="41490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p44"/>
          <p:cNvSpPr/>
          <p:nvPr/>
        </p:nvSpPr>
        <p:spPr>
          <a:xfrm>
            <a:off x="5315571" y="534925"/>
            <a:ext cx="3115200" cy="4073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876" name="Google Shape;1876;p44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5528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17вопрос</a:t>
            </a:r>
            <a:r>
              <a:rPr lang="ru-RU" dirty="0" smtClean="0"/>
              <a:t>. Чье стихотворение Вы прослушали?</a:t>
            </a:r>
            <a:endParaRPr dirty="0"/>
          </a:p>
        </p:txBody>
      </p:sp>
      <p:sp>
        <p:nvSpPr>
          <p:cNvPr id="1877" name="Google Shape;1877;p44"/>
          <p:cNvSpPr txBox="1">
            <a:spLocks noGrp="1"/>
          </p:cNvSpPr>
          <p:nvPr>
            <p:ph type="subTitle" idx="1"/>
          </p:nvPr>
        </p:nvSpPr>
        <p:spPr>
          <a:xfrm>
            <a:off x="720000" y="3321276"/>
            <a:ext cx="37653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79" name="Google Shape;1879;p44"/>
          <p:cNvSpPr txBox="1">
            <a:spLocks noGrp="1"/>
          </p:cNvSpPr>
          <p:nvPr>
            <p:ph type="subTitle" idx="3"/>
          </p:nvPr>
        </p:nvSpPr>
        <p:spPr>
          <a:xfrm>
            <a:off x="720000" y="2982972"/>
            <a:ext cx="37653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0" name="Google Shape;1880;p44"/>
          <p:cNvSpPr txBox="1">
            <a:spLocks noGrp="1"/>
          </p:cNvSpPr>
          <p:nvPr>
            <p:ph type="subTitle" idx="4"/>
          </p:nvPr>
        </p:nvSpPr>
        <p:spPr>
          <a:xfrm>
            <a:off x="720014" y="1539600"/>
            <a:ext cx="37653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882" name="Google Shape;1882;p44"/>
          <p:cNvGrpSpPr/>
          <p:nvPr/>
        </p:nvGrpSpPr>
        <p:grpSpPr>
          <a:xfrm rot="10800000">
            <a:off x="8580009" y="-77766"/>
            <a:ext cx="640199" cy="2535390"/>
            <a:chOff x="3646559" y="918809"/>
            <a:chExt cx="640199" cy="2535390"/>
          </a:xfrm>
        </p:grpSpPr>
        <p:sp>
          <p:nvSpPr>
            <p:cNvPr id="1883" name="Google Shape;1883;p44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4" name="Google Shape;1884;p44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5" name="Google Shape;1885;p44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6" name="Google Shape;1886;p44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7" name="Google Shape;1887;p44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8" name="Google Shape;1888;p44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9" name="Google Shape;1889;p44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0" name="Google Shape;1890;p44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1" name="Google Shape;1891;p44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2" name="Google Shape;1892;p44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3" name="Google Shape;1893;p44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4" name="Google Shape;1894;p44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5" name="Google Shape;1895;p44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6" name="Google Shape;1896;p44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7" name="Google Shape;1897;p44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8" name="Google Shape;1898;p44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9" name="Google Shape;1899;p44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0" name="Google Shape;1900;p44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1" name="Google Shape;1901;p44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2" name="Google Shape;1902;p44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3" name="Google Shape;1903;p44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4" name="Google Shape;1904;p44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5" name="Google Shape;1905;p44"/>
          <p:cNvGrpSpPr/>
          <p:nvPr/>
        </p:nvGrpSpPr>
        <p:grpSpPr>
          <a:xfrm rot="5400000" flipH="1">
            <a:off x="795192" y="3737168"/>
            <a:ext cx="640199" cy="2535390"/>
            <a:chOff x="3646559" y="918809"/>
            <a:chExt cx="640199" cy="2535390"/>
          </a:xfrm>
        </p:grpSpPr>
        <p:sp>
          <p:nvSpPr>
            <p:cNvPr id="1906" name="Google Shape;1906;p44"/>
            <p:cNvSpPr/>
            <p:nvPr/>
          </p:nvSpPr>
          <p:spPr>
            <a:xfrm>
              <a:off x="3646559" y="918809"/>
              <a:ext cx="78929" cy="59400"/>
            </a:xfrm>
            <a:custGeom>
              <a:avLst/>
              <a:gdLst/>
              <a:ahLst/>
              <a:cxnLst/>
              <a:rect l="l" t="t" r="r" b="b"/>
              <a:pathLst>
                <a:path w="78929" h="59400" extrusionOk="0">
                  <a:moveTo>
                    <a:pt x="0" y="0"/>
                  </a:moveTo>
                  <a:cubicBezTo>
                    <a:pt x="23490" y="14040"/>
                    <a:pt x="49680" y="33480"/>
                    <a:pt x="78930" y="594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7" name="Google Shape;1907;p44"/>
            <p:cNvSpPr/>
            <p:nvPr/>
          </p:nvSpPr>
          <p:spPr>
            <a:xfrm>
              <a:off x="3646559" y="960936"/>
              <a:ext cx="192780" cy="113213"/>
            </a:xfrm>
            <a:custGeom>
              <a:avLst/>
              <a:gdLst/>
              <a:ahLst/>
              <a:cxnLst/>
              <a:rect l="l" t="t" r="r" b="b"/>
              <a:pathLst>
                <a:path w="192780" h="113213" extrusionOk="0">
                  <a:moveTo>
                    <a:pt x="0" y="1253"/>
                  </a:moveTo>
                  <a:cubicBezTo>
                    <a:pt x="9990" y="-457"/>
                    <a:pt x="21060" y="-547"/>
                    <a:pt x="33930" y="1793"/>
                  </a:cubicBezTo>
                  <a:cubicBezTo>
                    <a:pt x="52380" y="5483"/>
                    <a:pt x="74880" y="14033"/>
                    <a:pt x="101250" y="31583"/>
                  </a:cubicBezTo>
                  <a:cubicBezTo>
                    <a:pt x="127800" y="48863"/>
                    <a:pt x="158580" y="75053"/>
                    <a:pt x="192780" y="11321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8" name="Google Shape;1908;p44"/>
            <p:cNvSpPr/>
            <p:nvPr/>
          </p:nvSpPr>
          <p:spPr>
            <a:xfrm>
              <a:off x="3646559" y="1049330"/>
              <a:ext cx="295559" cy="131829"/>
            </a:xfrm>
            <a:custGeom>
              <a:avLst/>
              <a:gdLst/>
              <a:ahLst/>
              <a:cxnLst/>
              <a:rect l="l" t="t" r="r" b="b"/>
              <a:pathLst>
                <a:path w="295559" h="131829" extrusionOk="0">
                  <a:moveTo>
                    <a:pt x="0" y="38139"/>
                  </a:moveTo>
                  <a:cubicBezTo>
                    <a:pt x="25830" y="38049"/>
                    <a:pt x="45540" y="26979"/>
                    <a:pt x="65790" y="16629"/>
                  </a:cubicBezTo>
                  <a:cubicBezTo>
                    <a:pt x="89010" y="4929"/>
                    <a:pt x="113580" y="-6591"/>
                    <a:pt x="149760" y="4479"/>
                  </a:cubicBezTo>
                  <a:cubicBezTo>
                    <a:pt x="158760" y="7269"/>
                    <a:pt x="168570" y="11409"/>
                    <a:pt x="179280" y="17349"/>
                  </a:cubicBezTo>
                  <a:cubicBezTo>
                    <a:pt x="189720" y="23469"/>
                    <a:pt x="201060" y="31299"/>
                    <a:pt x="213390" y="41199"/>
                  </a:cubicBezTo>
                  <a:cubicBezTo>
                    <a:pt x="237600" y="61449"/>
                    <a:pt x="265770" y="90159"/>
                    <a:pt x="295560" y="13182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9" name="Google Shape;1909;p44"/>
            <p:cNvSpPr/>
            <p:nvPr/>
          </p:nvSpPr>
          <p:spPr>
            <a:xfrm>
              <a:off x="3646559" y="1121580"/>
              <a:ext cx="387090" cy="176219"/>
            </a:xfrm>
            <a:custGeom>
              <a:avLst/>
              <a:gdLst/>
              <a:ahLst/>
              <a:cxnLst/>
              <a:rect l="l" t="t" r="r" b="b"/>
              <a:pathLst>
                <a:path w="387090" h="176219" extrusionOk="0">
                  <a:moveTo>
                    <a:pt x="0" y="0"/>
                  </a:moveTo>
                  <a:cubicBezTo>
                    <a:pt x="38430" y="29790"/>
                    <a:pt x="65790" y="45090"/>
                    <a:pt x="89730" y="50400"/>
                  </a:cubicBezTo>
                  <a:cubicBezTo>
                    <a:pt x="121590" y="58230"/>
                    <a:pt x="145800" y="47700"/>
                    <a:pt x="170190" y="38340"/>
                  </a:cubicBezTo>
                  <a:cubicBezTo>
                    <a:pt x="194670" y="29160"/>
                    <a:pt x="220320" y="20160"/>
                    <a:pt x="255060" y="35010"/>
                  </a:cubicBezTo>
                  <a:cubicBezTo>
                    <a:pt x="289530" y="49680"/>
                    <a:pt x="335070" y="87930"/>
                    <a:pt x="387090" y="1762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0" name="Google Shape;1910;p44"/>
            <p:cNvSpPr/>
            <p:nvPr/>
          </p:nvSpPr>
          <p:spPr>
            <a:xfrm>
              <a:off x="3703530" y="1165140"/>
              <a:ext cx="409230" cy="258119"/>
            </a:xfrm>
            <a:custGeom>
              <a:avLst/>
              <a:gdLst/>
              <a:ahLst/>
              <a:cxnLst/>
              <a:rect l="l" t="t" r="r" b="b"/>
              <a:pathLst>
                <a:path w="409230" h="258119" extrusionOk="0">
                  <a:moveTo>
                    <a:pt x="0" y="0"/>
                  </a:moveTo>
                  <a:cubicBezTo>
                    <a:pt x="58410" y="62280"/>
                    <a:pt x="94590" y="91980"/>
                    <a:pt x="126000" y="102690"/>
                  </a:cubicBezTo>
                  <a:cubicBezTo>
                    <a:pt x="157230" y="113400"/>
                    <a:pt x="181800" y="105930"/>
                    <a:pt x="207360" y="99000"/>
                  </a:cubicBezTo>
                  <a:cubicBezTo>
                    <a:pt x="233010" y="92070"/>
                    <a:pt x="258750" y="86310"/>
                    <a:pt x="292230" y="104130"/>
                  </a:cubicBezTo>
                  <a:cubicBezTo>
                    <a:pt x="308520" y="113400"/>
                    <a:pt x="327060" y="128340"/>
                    <a:pt x="346860" y="152910"/>
                  </a:cubicBezTo>
                  <a:cubicBezTo>
                    <a:pt x="366660" y="177480"/>
                    <a:pt x="388260" y="211320"/>
                    <a:pt x="409230" y="2581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1" name="Google Shape;1911;p44"/>
            <p:cNvSpPr/>
            <p:nvPr/>
          </p:nvSpPr>
          <p:spPr>
            <a:xfrm>
              <a:off x="3797670" y="1257569"/>
              <a:ext cx="380880" cy="299700"/>
            </a:xfrm>
            <a:custGeom>
              <a:avLst/>
              <a:gdLst/>
              <a:ahLst/>
              <a:cxnLst/>
              <a:rect l="l" t="t" r="r" b="b"/>
              <a:pathLst>
                <a:path w="380880" h="299700" extrusionOk="0">
                  <a:moveTo>
                    <a:pt x="0" y="0"/>
                  </a:moveTo>
                  <a:cubicBezTo>
                    <a:pt x="26010" y="34110"/>
                    <a:pt x="46980" y="59490"/>
                    <a:pt x="65520" y="78120"/>
                  </a:cubicBezTo>
                  <a:cubicBezTo>
                    <a:pt x="84150" y="96570"/>
                    <a:pt x="99990" y="108360"/>
                    <a:pt x="115110" y="115290"/>
                  </a:cubicBezTo>
                  <a:cubicBezTo>
                    <a:pt x="144810" y="129420"/>
                    <a:pt x="170550" y="124020"/>
                    <a:pt x="196470" y="119790"/>
                  </a:cubicBezTo>
                  <a:cubicBezTo>
                    <a:pt x="222210" y="115740"/>
                    <a:pt x="249210" y="112140"/>
                    <a:pt x="280260" y="133560"/>
                  </a:cubicBezTo>
                  <a:cubicBezTo>
                    <a:pt x="288090" y="138870"/>
                    <a:pt x="296190" y="145710"/>
                    <a:pt x="304380" y="154710"/>
                  </a:cubicBezTo>
                  <a:cubicBezTo>
                    <a:pt x="312660" y="163620"/>
                    <a:pt x="321300" y="174420"/>
                    <a:pt x="329760" y="187740"/>
                  </a:cubicBezTo>
                  <a:cubicBezTo>
                    <a:pt x="347130" y="214200"/>
                    <a:pt x="364860" y="250470"/>
                    <a:pt x="380880" y="2997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2" name="Google Shape;1912;p44"/>
            <p:cNvSpPr/>
            <p:nvPr/>
          </p:nvSpPr>
          <p:spPr>
            <a:xfrm>
              <a:off x="3882090" y="1359359"/>
              <a:ext cx="345239" cy="341100"/>
            </a:xfrm>
            <a:custGeom>
              <a:avLst/>
              <a:gdLst/>
              <a:ahLst/>
              <a:cxnLst/>
              <a:rect l="l" t="t" r="r" b="b"/>
              <a:pathLst>
                <a:path w="345239" h="341100" extrusionOk="0">
                  <a:moveTo>
                    <a:pt x="0" y="0"/>
                  </a:moveTo>
                  <a:cubicBezTo>
                    <a:pt x="44460" y="73350"/>
                    <a:pt x="74250" y="109350"/>
                    <a:pt x="102780" y="126270"/>
                  </a:cubicBezTo>
                  <a:cubicBezTo>
                    <a:pt x="131220" y="143010"/>
                    <a:pt x="156690" y="140760"/>
                    <a:pt x="183240" y="138960"/>
                  </a:cubicBezTo>
                  <a:cubicBezTo>
                    <a:pt x="196470" y="138150"/>
                    <a:pt x="209520" y="137790"/>
                    <a:pt x="223110" y="140490"/>
                  </a:cubicBezTo>
                  <a:cubicBezTo>
                    <a:pt x="236700" y="143280"/>
                    <a:pt x="250830" y="149130"/>
                    <a:pt x="265050" y="161640"/>
                  </a:cubicBezTo>
                  <a:cubicBezTo>
                    <a:pt x="279450" y="174060"/>
                    <a:pt x="294300" y="192870"/>
                    <a:pt x="308430" y="221580"/>
                  </a:cubicBezTo>
                  <a:cubicBezTo>
                    <a:pt x="322470" y="250110"/>
                    <a:pt x="336600" y="289350"/>
                    <a:pt x="345240" y="34110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3" name="Google Shape;1913;p44"/>
            <p:cNvSpPr/>
            <p:nvPr/>
          </p:nvSpPr>
          <p:spPr>
            <a:xfrm>
              <a:off x="3955800" y="1469160"/>
              <a:ext cx="302039" cy="376019"/>
            </a:xfrm>
            <a:custGeom>
              <a:avLst/>
              <a:gdLst/>
              <a:ahLst/>
              <a:cxnLst/>
              <a:rect l="l" t="t" r="r" b="b"/>
              <a:pathLst>
                <a:path w="302039" h="376019" extrusionOk="0">
                  <a:moveTo>
                    <a:pt x="0" y="0"/>
                  </a:moveTo>
                  <a:cubicBezTo>
                    <a:pt x="18450" y="38700"/>
                    <a:pt x="34110" y="67500"/>
                    <a:pt x="48150" y="89370"/>
                  </a:cubicBezTo>
                  <a:cubicBezTo>
                    <a:pt x="62370" y="111150"/>
                    <a:pt x="75690" y="125730"/>
                    <a:pt x="88650" y="135540"/>
                  </a:cubicBezTo>
                  <a:cubicBezTo>
                    <a:pt x="114930" y="155160"/>
                    <a:pt x="140490" y="155790"/>
                    <a:pt x="167040" y="157230"/>
                  </a:cubicBezTo>
                  <a:cubicBezTo>
                    <a:pt x="193050" y="159030"/>
                    <a:pt x="220140" y="161550"/>
                    <a:pt x="245610" y="190440"/>
                  </a:cubicBezTo>
                  <a:cubicBezTo>
                    <a:pt x="252090" y="197640"/>
                    <a:pt x="258030" y="206730"/>
                    <a:pt x="264060" y="217710"/>
                  </a:cubicBezTo>
                  <a:cubicBezTo>
                    <a:pt x="270000" y="228690"/>
                    <a:pt x="275040" y="241200"/>
                    <a:pt x="280170" y="256230"/>
                  </a:cubicBezTo>
                  <a:cubicBezTo>
                    <a:pt x="282690" y="263700"/>
                    <a:pt x="285210" y="271710"/>
                    <a:pt x="287550" y="280440"/>
                  </a:cubicBezTo>
                  <a:cubicBezTo>
                    <a:pt x="289620" y="289170"/>
                    <a:pt x="291600" y="298440"/>
                    <a:pt x="293490" y="308340"/>
                  </a:cubicBezTo>
                  <a:cubicBezTo>
                    <a:pt x="295290" y="318240"/>
                    <a:pt x="297270" y="328860"/>
                    <a:pt x="298710" y="340110"/>
                  </a:cubicBezTo>
                  <a:cubicBezTo>
                    <a:pt x="299970" y="351360"/>
                    <a:pt x="301050" y="363330"/>
                    <a:pt x="302040" y="37602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4" name="Google Shape;1914;p44"/>
            <p:cNvSpPr/>
            <p:nvPr/>
          </p:nvSpPr>
          <p:spPr>
            <a:xfrm>
              <a:off x="4017449" y="1585440"/>
              <a:ext cx="258074" cy="405450"/>
            </a:xfrm>
            <a:custGeom>
              <a:avLst/>
              <a:gdLst/>
              <a:ahLst/>
              <a:cxnLst/>
              <a:rect l="l" t="t" r="r" b="b"/>
              <a:pathLst>
                <a:path w="258074" h="405450" extrusionOk="0">
                  <a:moveTo>
                    <a:pt x="0" y="0"/>
                  </a:moveTo>
                  <a:cubicBezTo>
                    <a:pt x="27990" y="80190"/>
                    <a:pt x="47520" y="120420"/>
                    <a:pt x="70830" y="143100"/>
                  </a:cubicBezTo>
                  <a:cubicBezTo>
                    <a:pt x="93420" y="166770"/>
                    <a:pt x="119340" y="170730"/>
                    <a:pt x="145350" y="175770"/>
                  </a:cubicBezTo>
                  <a:cubicBezTo>
                    <a:pt x="171360" y="180900"/>
                    <a:pt x="196740" y="187110"/>
                    <a:pt x="219060" y="217800"/>
                  </a:cubicBezTo>
                  <a:cubicBezTo>
                    <a:pt x="240120" y="248310"/>
                    <a:pt x="259110" y="304470"/>
                    <a:pt x="258030" y="4054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5" name="Google Shape;1915;p44"/>
            <p:cNvSpPr/>
            <p:nvPr/>
          </p:nvSpPr>
          <p:spPr>
            <a:xfrm>
              <a:off x="4064340" y="1706309"/>
              <a:ext cx="220143" cy="429660"/>
            </a:xfrm>
            <a:custGeom>
              <a:avLst/>
              <a:gdLst/>
              <a:ahLst/>
              <a:cxnLst/>
              <a:rect l="l" t="t" r="r" b="b"/>
              <a:pathLst>
                <a:path w="220143" h="429660" extrusionOk="0">
                  <a:moveTo>
                    <a:pt x="0" y="0"/>
                  </a:moveTo>
                  <a:cubicBezTo>
                    <a:pt x="1890" y="10170"/>
                    <a:pt x="3960" y="19530"/>
                    <a:pt x="5940" y="28620"/>
                  </a:cubicBezTo>
                  <a:cubicBezTo>
                    <a:pt x="7740" y="37980"/>
                    <a:pt x="9630" y="46710"/>
                    <a:pt x="11700" y="54900"/>
                  </a:cubicBezTo>
                  <a:cubicBezTo>
                    <a:pt x="13680" y="63090"/>
                    <a:pt x="15840" y="70740"/>
                    <a:pt x="18000" y="77850"/>
                  </a:cubicBezTo>
                  <a:cubicBezTo>
                    <a:pt x="19890" y="85050"/>
                    <a:pt x="21870" y="91800"/>
                    <a:pt x="23940" y="98010"/>
                  </a:cubicBezTo>
                  <a:cubicBezTo>
                    <a:pt x="28080" y="110520"/>
                    <a:pt x="32760" y="121050"/>
                    <a:pt x="37530" y="130140"/>
                  </a:cubicBezTo>
                  <a:cubicBezTo>
                    <a:pt x="42030" y="139320"/>
                    <a:pt x="46980" y="146970"/>
                    <a:pt x="52200" y="153360"/>
                  </a:cubicBezTo>
                  <a:cubicBezTo>
                    <a:pt x="73260" y="179100"/>
                    <a:pt x="98280" y="185580"/>
                    <a:pt x="123480" y="192960"/>
                  </a:cubicBezTo>
                  <a:cubicBezTo>
                    <a:pt x="136080" y="196650"/>
                    <a:pt x="148680" y="200700"/>
                    <a:pt x="160650" y="207720"/>
                  </a:cubicBezTo>
                  <a:cubicBezTo>
                    <a:pt x="172710" y="214740"/>
                    <a:pt x="183870" y="224910"/>
                    <a:pt x="193230" y="241110"/>
                  </a:cubicBezTo>
                  <a:cubicBezTo>
                    <a:pt x="202770" y="257220"/>
                    <a:pt x="210870" y="279270"/>
                    <a:pt x="215370" y="309960"/>
                  </a:cubicBezTo>
                  <a:cubicBezTo>
                    <a:pt x="216540" y="317610"/>
                    <a:pt x="217620" y="325800"/>
                    <a:pt x="218520" y="334620"/>
                  </a:cubicBezTo>
                  <a:cubicBezTo>
                    <a:pt x="219150" y="343350"/>
                    <a:pt x="219600" y="352710"/>
                    <a:pt x="219870" y="362610"/>
                  </a:cubicBezTo>
                  <a:cubicBezTo>
                    <a:pt x="220140" y="372510"/>
                    <a:pt x="220230" y="383040"/>
                    <a:pt x="220050" y="394290"/>
                  </a:cubicBezTo>
                  <a:cubicBezTo>
                    <a:pt x="219600" y="405450"/>
                    <a:pt x="218970" y="417240"/>
                    <a:pt x="218070" y="429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6" name="Google Shape;1916;p44"/>
            <p:cNvSpPr/>
            <p:nvPr/>
          </p:nvSpPr>
          <p:spPr>
            <a:xfrm>
              <a:off x="4095030" y="1834019"/>
              <a:ext cx="191728" cy="446130"/>
            </a:xfrm>
            <a:custGeom>
              <a:avLst/>
              <a:gdLst/>
              <a:ahLst/>
              <a:cxnLst/>
              <a:rect l="l" t="t" r="r" b="b"/>
              <a:pathLst>
                <a:path w="191728" h="446130" extrusionOk="0">
                  <a:moveTo>
                    <a:pt x="0" y="0"/>
                  </a:moveTo>
                  <a:cubicBezTo>
                    <a:pt x="8100" y="85770"/>
                    <a:pt x="18990" y="132300"/>
                    <a:pt x="38520" y="159840"/>
                  </a:cubicBezTo>
                  <a:cubicBezTo>
                    <a:pt x="56790" y="187470"/>
                    <a:pt x="81630" y="195840"/>
                    <a:pt x="106380" y="205110"/>
                  </a:cubicBezTo>
                  <a:cubicBezTo>
                    <a:pt x="131220" y="214470"/>
                    <a:pt x="155340" y="224730"/>
                    <a:pt x="172440" y="257940"/>
                  </a:cubicBezTo>
                  <a:cubicBezTo>
                    <a:pt x="188910" y="290970"/>
                    <a:pt x="198450" y="347760"/>
                    <a:pt x="186120" y="4461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7" name="Google Shape;1917;p44"/>
            <p:cNvSpPr/>
            <p:nvPr/>
          </p:nvSpPr>
          <p:spPr>
            <a:xfrm>
              <a:off x="4113750" y="1966230"/>
              <a:ext cx="169151" cy="456659"/>
            </a:xfrm>
            <a:custGeom>
              <a:avLst/>
              <a:gdLst/>
              <a:ahLst/>
              <a:cxnLst/>
              <a:rect l="l" t="t" r="r" b="b"/>
              <a:pathLst>
                <a:path w="169151" h="456659" extrusionOk="0">
                  <a:moveTo>
                    <a:pt x="0" y="0"/>
                  </a:moveTo>
                  <a:cubicBezTo>
                    <a:pt x="90" y="10890"/>
                    <a:pt x="450" y="21150"/>
                    <a:pt x="900" y="30780"/>
                  </a:cubicBezTo>
                  <a:cubicBezTo>
                    <a:pt x="1080" y="40500"/>
                    <a:pt x="1530" y="49590"/>
                    <a:pt x="2070" y="58230"/>
                  </a:cubicBezTo>
                  <a:cubicBezTo>
                    <a:pt x="3330" y="75330"/>
                    <a:pt x="5040" y="90360"/>
                    <a:pt x="7110" y="103590"/>
                  </a:cubicBezTo>
                  <a:cubicBezTo>
                    <a:pt x="9270" y="116820"/>
                    <a:pt x="12060" y="128160"/>
                    <a:pt x="15480" y="138060"/>
                  </a:cubicBezTo>
                  <a:cubicBezTo>
                    <a:pt x="18630" y="147960"/>
                    <a:pt x="22320" y="156420"/>
                    <a:pt x="26550" y="163620"/>
                  </a:cubicBezTo>
                  <a:cubicBezTo>
                    <a:pt x="43470" y="192600"/>
                    <a:pt x="67590" y="202500"/>
                    <a:pt x="91620" y="213210"/>
                  </a:cubicBezTo>
                  <a:cubicBezTo>
                    <a:pt x="115470" y="223920"/>
                    <a:pt x="139860" y="235710"/>
                    <a:pt x="154620" y="269460"/>
                  </a:cubicBezTo>
                  <a:cubicBezTo>
                    <a:pt x="169560" y="303210"/>
                    <a:pt x="175500" y="359550"/>
                    <a:pt x="160200" y="4566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8" name="Google Shape;1918;p44"/>
            <p:cNvSpPr/>
            <p:nvPr/>
          </p:nvSpPr>
          <p:spPr>
            <a:xfrm>
              <a:off x="4121001" y="2100779"/>
              <a:ext cx="153544" cy="463680"/>
            </a:xfrm>
            <a:custGeom>
              <a:avLst/>
              <a:gdLst/>
              <a:ahLst/>
              <a:cxnLst/>
              <a:rect l="l" t="t" r="r" b="b"/>
              <a:pathLst>
                <a:path w="153544" h="463680" extrusionOk="0">
                  <a:moveTo>
                    <a:pt x="1748" y="0"/>
                  </a:moveTo>
                  <a:cubicBezTo>
                    <a:pt x="-3292" y="87750"/>
                    <a:pt x="2648" y="136440"/>
                    <a:pt x="18488" y="166410"/>
                  </a:cubicBezTo>
                  <a:cubicBezTo>
                    <a:pt x="33698" y="196380"/>
                    <a:pt x="57458" y="207360"/>
                    <a:pt x="81038" y="219150"/>
                  </a:cubicBezTo>
                  <a:cubicBezTo>
                    <a:pt x="104708" y="230940"/>
                    <a:pt x="127838" y="243540"/>
                    <a:pt x="141698" y="277740"/>
                  </a:cubicBezTo>
                  <a:cubicBezTo>
                    <a:pt x="155378" y="311850"/>
                    <a:pt x="159338" y="367740"/>
                    <a:pt x="142058" y="4636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9" name="Google Shape;1919;p44"/>
            <p:cNvSpPr/>
            <p:nvPr/>
          </p:nvSpPr>
          <p:spPr>
            <a:xfrm>
              <a:off x="4118271" y="2236950"/>
              <a:ext cx="145025" cy="467729"/>
            </a:xfrm>
            <a:custGeom>
              <a:avLst/>
              <a:gdLst/>
              <a:ahLst/>
              <a:cxnLst/>
              <a:rect l="l" t="t" r="r" b="b"/>
              <a:pathLst>
                <a:path w="145025" h="467729" extrusionOk="0">
                  <a:moveTo>
                    <a:pt x="5109" y="0"/>
                  </a:moveTo>
                  <a:cubicBezTo>
                    <a:pt x="-4701" y="88200"/>
                    <a:pt x="249" y="137520"/>
                    <a:pt x="14559" y="168300"/>
                  </a:cubicBezTo>
                  <a:cubicBezTo>
                    <a:pt x="28869" y="198990"/>
                    <a:pt x="52359" y="210690"/>
                    <a:pt x="75489" y="223200"/>
                  </a:cubicBezTo>
                  <a:cubicBezTo>
                    <a:pt x="98619" y="235620"/>
                    <a:pt x="121749" y="248940"/>
                    <a:pt x="134619" y="283230"/>
                  </a:cubicBezTo>
                  <a:cubicBezTo>
                    <a:pt x="147579" y="317430"/>
                    <a:pt x="150099" y="372780"/>
                    <a:pt x="132549" y="4677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0" name="Google Shape;1920;p44"/>
            <p:cNvSpPr/>
            <p:nvPr/>
          </p:nvSpPr>
          <p:spPr>
            <a:xfrm>
              <a:off x="4109862" y="2374110"/>
              <a:ext cx="141104" cy="469349"/>
            </a:xfrm>
            <a:custGeom>
              <a:avLst/>
              <a:gdLst/>
              <a:ahLst/>
              <a:cxnLst/>
              <a:rect l="l" t="t" r="r" b="b"/>
              <a:pathLst>
                <a:path w="141104" h="469349" extrusionOk="0">
                  <a:moveTo>
                    <a:pt x="8027" y="0"/>
                  </a:moveTo>
                  <a:cubicBezTo>
                    <a:pt x="-4933" y="88560"/>
                    <a:pt x="-1333" y="138600"/>
                    <a:pt x="12617" y="169740"/>
                  </a:cubicBezTo>
                  <a:cubicBezTo>
                    <a:pt x="26297" y="200880"/>
                    <a:pt x="49517" y="213030"/>
                    <a:pt x="72557" y="225810"/>
                  </a:cubicBezTo>
                  <a:cubicBezTo>
                    <a:pt x="95597" y="238590"/>
                    <a:pt x="118367" y="252180"/>
                    <a:pt x="130967" y="286290"/>
                  </a:cubicBezTo>
                  <a:cubicBezTo>
                    <a:pt x="143657" y="320400"/>
                    <a:pt x="145817" y="375030"/>
                    <a:pt x="129437" y="46935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1" name="Google Shape;1921;p44"/>
            <p:cNvSpPr/>
            <p:nvPr/>
          </p:nvSpPr>
          <p:spPr>
            <a:xfrm>
              <a:off x="4098379" y="2512349"/>
              <a:ext cx="141659" cy="469079"/>
            </a:xfrm>
            <a:custGeom>
              <a:avLst/>
              <a:gdLst/>
              <a:ahLst/>
              <a:cxnLst/>
              <a:rect l="l" t="t" r="r" b="b"/>
              <a:pathLst>
                <a:path w="141659" h="469079" extrusionOk="0">
                  <a:moveTo>
                    <a:pt x="9790" y="0"/>
                  </a:moveTo>
                  <a:cubicBezTo>
                    <a:pt x="-5240" y="89010"/>
                    <a:pt x="-1730" y="139680"/>
                    <a:pt x="11950" y="171180"/>
                  </a:cubicBezTo>
                  <a:cubicBezTo>
                    <a:pt x="25540" y="202590"/>
                    <a:pt x="48760" y="214740"/>
                    <a:pt x="71800" y="227520"/>
                  </a:cubicBezTo>
                  <a:cubicBezTo>
                    <a:pt x="94840" y="240300"/>
                    <a:pt x="117610" y="253710"/>
                    <a:pt x="130570" y="287460"/>
                  </a:cubicBezTo>
                  <a:cubicBezTo>
                    <a:pt x="143710" y="321300"/>
                    <a:pt x="146230" y="375210"/>
                    <a:pt x="132370" y="4690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2" name="Google Shape;1922;p44"/>
            <p:cNvSpPr/>
            <p:nvPr/>
          </p:nvSpPr>
          <p:spPr>
            <a:xfrm>
              <a:off x="4086094" y="2651579"/>
              <a:ext cx="146321" cy="466740"/>
            </a:xfrm>
            <a:custGeom>
              <a:avLst/>
              <a:gdLst/>
              <a:ahLst/>
              <a:cxnLst/>
              <a:rect l="l" t="t" r="r" b="b"/>
              <a:pathLst>
                <a:path w="146321" h="466740" extrusionOk="0">
                  <a:moveTo>
                    <a:pt x="10106" y="0"/>
                  </a:moveTo>
                  <a:cubicBezTo>
                    <a:pt x="-5734" y="89820"/>
                    <a:pt x="-1414" y="141120"/>
                    <a:pt x="12446" y="172530"/>
                  </a:cubicBezTo>
                  <a:cubicBezTo>
                    <a:pt x="26306" y="204030"/>
                    <a:pt x="49886" y="215820"/>
                    <a:pt x="73106" y="228150"/>
                  </a:cubicBezTo>
                  <a:cubicBezTo>
                    <a:pt x="96326" y="240480"/>
                    <a:pt x="119366" y="253530"/>
                    <a:pt x="133046" y="286740"/>
                  </a:cubicBezTo>
                  <a:cubicBezTo>
                    <a:pt x="146906" y="320040"/>
                    <a:pt x="150686" y="373230"/>
                    <a:pt x="140696" y="4667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3" name="Google Shape;1923;p44"/>
            <p:cNvSpPr/>
            <p:nvPr/>
          </p:nvSpPr>
          <p:spPr>
            <a:xfrm>
              <a:off x="4075225" y="2792070"/>
              <a:ext cx="156145" cy="461969"/>
            </a:xfrm>
            <a:custGeom>
              <a:avLst/>
              <a:gdLst/>
              <a:ahLst/>
              <a:cxnLst/>
              <a:rect l="l" t="t" r="r" b="b"/>
              <a:pathLst>
                <a:path w="156145" h="461969" extrusionOk="0">
                  <a:moveTo>
                    <a:pt x="8914" y="0"/>
                  </a:moveTo>
                  <a:cubicBezTo>
                    <a:pt x="-6115" y="90720"/>
                    <a:pt x="-626" y="142470"/>
                    <a:pt x="14135" y="173700"/>
                  </a:cubicBezTo>
                  <a:cubicBezTo>
                    <a:pt x="28984" y="205020"/>
                    <a:pt x="52564" y="216090"/>
                    <a:pt x="76325" y="227700"/>
                  </a:cubicBezTo>
                  <a:cubicBezTo>
                    <a:pt x="100084" y="239310"/>
                    <a:pt x="123394" y="251460"/>
                    <a:pt x="138244" y="284040"/>
                  </a:cubicBezTo>
                  <a:cubicBezTo>
                    <a:pt x="153635" y="316530"/>
                    <a:pt x="159124" y="369000"/>
                    <a:pt x="154624" y="46197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4" name="Google Shape;1924;p44"/>
            <p:cNvSpPr/>
            <p:nvPr/>
          </p:nvSpPr>
          <p:spPr>
            <a:xfrm>
              <a:off x="4067749" y="2934000"/>
              <a:ext cx="173620" cy="438840"/>
            </a:xfrm>
            <a:custGeom>
              <a:avLst/>
              <a:gdLst/>
              <a:ahLst/>
              <a:cxnLst/>
              <a:rect l="l" t="t" r="r" b="b"/>
              <a:pathLst>
                <a:path w="173620" h="438840" extrusionOk="0">
                  <a:moveTo>
                    <a:pt x="6490" y="0"/>
                  </a:moveTo>
                  <a:cubicBezTo>
                    <a:pt x="-6469" y="91890"/>
                    <a:pt x="1450" y="144090"/>
                    <a:pt x="17290" y="174780"/>
                  </a:cubicBezTo>
                  <a:cubicBezTo>
                    <a:pt x="33220" y="205650"/>
                    <a:pt x="57881" y="215640"/>
                    <a:pt x="81910" y="226170"/>
                  </a:cubicBezTo>
                  <a:cubicBezTo>
                    <a:pt x="105941" y="236610"/>
                    <a:pt x="129881" y="247680"/>
                    <a:pt x="146620" y="279090"/>
                  </a:cubicBezTo>
                  <a:cubicBezTo>
                    <a:pt x="162370" y="308790"/>
                    <a:pt x="171011" y="356130"/>
                    <a:pt x="173620" y="43884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5" name="Google Shape;1925;p44"/>
            <p:cNvSpPr/>
            <p:nvPr/>
          </p:nvSpPr>
          <p:spPr>
            <a:xfrm>
              <a:off x="4065122" y="3077280"/>
              <a:ext cx="173367" cy="303929"/>
            </a:xfrm>
            <a:custGeom>
              <a:avLst/>
              <a:gdLst/>
              <a:ahLst/>
              <a:cxnLst/>
              <a:rect l="l" t="t" r="r" b="b"/>
              <a:pathLst>
                <a:path w="173367" h="303929" extrusionOk="0">
                  <a:moveTo>
                    <a:pt x="3447" y="0"/>
                  </a:moveTo>
                  <a:cubicBezTo>
                    <a:pt x="-5913" y="93150"/>
                    <a:pt x="4887" y="145440"/>
                    <a:pt x="22617" y="175410"/>
                  </a:cubicBezTo>
                  <a:cubicBezTo>
                    <a:pt x="40707" y="205470"/>
                    <a:pt x="65097" y="214020"/>
                    <a:pt x="90117" y="223020"/>
                  </a:cubicBezTo>
                  <a:cubicBezTo>
                    <a:pt x="115047" y="231930"/>
                    <a:pt x="139617" y="241380"/>
                    <a:pt x="158067" y="271350"/>
                  </a:cubicBezTo>
                  <a:cubicBezTo>
                    <a:pt x="162837" y="278820"/>
                    <a:pt x="167247" y="287550"/>
                    <a:pt x="171207" y="297900"/>
                  </a:cubicBezTo>
                  <a:cubicBezTo>
                    <a:pt x="171927" y="299880"/>
                    <a:pt x="172647" y="301860"/>
                    <a:pt x="173367" y="30393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6" name="Google Shape;1926;p44"/>
            <p:cNvSpPr/>
            <p:nvPr/>
          </p:nvSpPr>
          <p:spPr>
            <a:xfrm>
              <a:off x="4068806" y="3221909"/>
              <a:ext cx="134763" cy="228780"/>
            </a:xfrm>
            <a:custGeom>
              <a:avLst/>
              <a:gdLst/>
              <a:ahLst/>
              <a:cxnLst/>
              <a:rect l="l" t="t" r="r" b="b"/>
              <a:pathLst>
                <a:path w="134763" h="228780" extrusionOk="0">
                  <a:moveTo>
                    <a:pt x="754" y="0"/>
                  </a:moveTo>
                  <a:cubicBezTo>
                    <a:pt x="-1406" y="47070"/>
                    <a:pt x="1204" y="83790"/>
                    <a:pt x="6964" y="112230"/>
                  </a:cubicBezTo>
                  <a:cubicBezTo>
                    <a:pt x="12183" y="140670"/>
                    <a:pt x="21364" y="160740"/>
                    <a:pt x="31083" y="175230"/>
                  </a:cubicBezTo>
                  <a:cubicBezTo>
                    <a:pt x="50704" y="204210"/>
                    <a:pt x="76984" y="210690"/>
                    <a:pt x="102094" y="217710"/>
                  </a:cubicBezTo>
                  <a:cubicBezTo>
                    <a:pt x="113163" y="220770"/>
                    <a:pt x="124143" y="223830"/>
                    <a:pt x="134764" y="22878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7" name="Google Shape;1927;p44"/>
            <p:cNvSpPr/>
            <p:nvPr/>
          </p:nvSpPr>
          <p:spPr>
            <a:xfrm>
              <a:off x="4079550" y="3367440"/>
              <a:ext cx="8639" cy="86759"/>
            </a:xfrm>
            <a:custGeom>
              <a:avLst/>
              <a:gdLst/>
              <a:ahLst/>
              <a:cxnLst/>
              <a:rect l="l" t="t" r="r" b="b"/>
              <a:pathLst>
                <a:path w="8639" h="86759" extrusionOk="0">
                  <a:moveTo>
                    <a:pt x="0" y="0"/>
                  </a:moveTo>
                  <a:cubicBezTo>
                    <a:pt x="900" y="34290"/>
                    <a:pt x="4050" y="62910"/>
                    <a:pt x="8640" y="8676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" name="Google Shape;1651;p39"/>
          <p:cNvSpPr txBox="1">
            <a:spLocks noGrp="1"/>
          </p:cNvSpPr>
          <p:nvPr>
            <p:ph type="subTitle" idx="2"/>
          </p:nvPr>
        </p:nvSpPr>
        <p:spPr>
          <a:xfrm>
            <a:off x="720725" y="1878013"/>
            <a:ext cx="3763963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400" b="1" dirty="0" smtClean="0"/>
              <a:t>Александр Сергеевич</a:t>
            </a:r>
          </a:p>
          <a:p>
            <a:pPr lvl="0" algn="ctr"/>
            <a:r>
              <a:rPr lang="ru-RU" sz="2400" b="1" dirty="0" smtClean="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Пушкин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" r="5349"/>
          <a:stretch>
            <a:fillRect/>
          </a:stretch>
        </p:blipFill>
        <p:spPr/>
      </p:pic>
      <p:grpSp>
        <p:nvGrpSpPr>
          <p:cNvPr id="1928" name="Google Shape;1928;p44"/>
          <p:cNvGrpSpPr/>
          <p:nvPr/>
        </p:nvGrpSpPr>
        <p:grpSpPr>
          <a:xfrm>
            <a:off x="7373674" y="3551518"/>
            <a:ext cx="1057095" cy="1057095"/>
            <a:chOff x="4955225" y="399750"/>
            <a:chExt cx="1462500" cy="1462500"/>
          </a:xfrm>
        </p:grpSpPr>
        <p:sp>
          <p:nvSpPr>
            <p:cNvPr id="1929" name="Google Shape;1929;p44"/>
            <p:cNvSpPr/>
            <p:nvPr/>
          </p:nvSpPr>
          <p:spPr>
            <a:xfrm>
              <a:off x="4955225" y="399750"/>
              <a:ext cx="1462500" cy="14625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imo"/>
                <a:ea typeface="Arimo"/>
                <a:cs typeface="Arimo"/>
                <a:sym typeface="Arimo"/>
              </a:endParaRPr>
            </a:p>
          </p:txBody>
        </p:sp>
        <p:sp>
          <p:nvSpPr>
            <p:cNvPr id="1930" name="Google Shape;1930;p44"/>
            <p:cNvSpPr/>
            <p:nvPr/>
          </p:nvSpPr>
          <p:spPr>
            <a:xfrm>
              <a:off x="5038024" y="482550"/>
              <a:ext cx="1296900" cy="12969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imo"/>
                <a:ea typeface="Arimo"/>
                <a:cs typeface="Arimo"/>
                <a:sym typeface="Arimo"/>
              </a:endParaRPr>
            </a:p>
          </p:txBody>
        </p:sp>
        <p:grpSp>
          <p:nvGrpSpPr>
            <p:cNvPr id="1931" name="Google Shape;1931;p44"/>
            <p:cNvGrpSpPr/>
            <p:nvPr/>
          </p:nvGrpSpPr>
          <p:grpSpPr>
            <a:xfrm rot="-1211048" flipH="1">
              <a:off x="5181154" y="626618"/>
              <a:ext cx="1010549" cy="1010602"/>
              <a:chOff x="5586689" y="3336300"/>
              <a:chExt cx="1773541" cy="1773450"/>
            </a:xfrm>
          </p:grpSpPr>
          <p:grpSp>
            <p:nvGrpSpPr>
              <p:cNvPr id="1932" name="Google Shape;1932;p44"/>
              <p:cNvGrpSpPr/>
              <p:nvPr/>
            </p:nvGrpSpPr>
            <p:grpSpPr>
              <a:xfrm>
                <a:off x="5778300" y="3527909"/>
                <a:ext cx="1390319" cy="1390231"/>
                <a:chOff x="5778300" y="3527909"/>
                <a:chExt cx="1390319" cy="1390231"/>
              </a:xfrm>
            </p:grpSpPr>
            <p:sp>
              <p:nvSpPr>
                <p:cNvPr id="1933" name="Google Shape;1933;p44"/>
                <p:cNvSpPr/>
                <p:nvPr/>
              </p:nvSpPr>
              <p:spPr>
                <a:xfrm>
                  <a:off x="5778300" y="3905099"/>
                  <a:ext cx="476909" cy="275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909" h="275940" extrusionOk="0">
                      <a:moveTo>
                        <a:pt x="428040" y="74520"/>
                      </a:moveTo>
                      <a:lnTo>
                        <a:pt x="0" y="0"/>
                      </a:lnTo>
                      <a:lnTo>
                        <a:pt x="337410" y="275940"/>
                      </a:lnTo>
                      <a:lnTo>
                        <a:pt x="476910" y="218070"/>
                      </a:lnTo>
                      <a:lnTo>
                        <a:pt x="428940" y="8073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4" name="Google Shape;1934;p44"/>
                <p:cNvSpPr/>
                <p:nvPr/>
              </p:nvSpPr>
              <p:spPr>
                <a:xfrm>
                  <a:off x="6515399" y="3527909"/>
                  <a:ext cx="275940" cy="515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515160" extrusionOk="0">
                      <a:moveTo>
                        <a:pt x="200880" y="431460"/>
                      </a:moveTo>
                      <a:lnTo>
                        <a:pt x="275940" y="0"/>
                      </a:lnTo>
                      <a:lnTo>
                        <a:pt x="0" y="337320"/>
                      </a:lnTo>
                      <a:lnTo>
                        <a:pt x="40410" y="515160"/>
                      </a:lnTo>
                      <a:lnTo>
                        <a:pt x="200880" y="4314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5" name="Google Shape;1935;p44"/>
                <p:cNvSpPr/>
                <p:nvPr/>
              </p:nvSpPr>
              <p:spPr>
                <a:xfrm>
                  <a:off x="6155579" y="4430340"/>
                  <a:ext cx="275940" cy="48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940" h="487800" extrusionOk="0">
                      <a:moveTo>
                        <a:pt x="74340" y="60660"/>
                      </a:moveTo>
                      <a:lnTo>
                        <a:pt x="0" y="487800"/>
                      </a:lnTo>
                      <a:lnTo>
                        <a:pt x="275940" y="150390"/>
                      </a:lnTo>
                      <a:lnTo>
                        <a:pt x="223020" y="0"/>
                      </a:lnTo>
                      <a:lnTo>
                        <a:pt x="80730" y="5886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6" name="Google Shape;1936;p44"/>
                <p:cNvSpPr/>
                <p:nvPr/>
              </p:nvSpPr>
              <p:spPr>
                <a:xfrm>
                  <a:off x="6665699" y="4265010"/>
                  <a:ext cx="502920" cy="2759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920" h="275939" extrusionOk="0">
                      <a:moveTo>
                        <a:pt x="75510" y="201510"/>
                      </a:moveTo>
                      <a:lnTo>
                        <a:pt x="502920" y="275940"/>
                      </a:lnTo>
                      <a:lnTo>
                        <a:pt x="165510" y="0"/>
                      </a:lnTo>
                      <a:lnTo>
                        <a:pt x="0" y="63360"/>
                      </a:lnTo>
                      <a:lnTo>
                        <a:pt x="75510" y="201510"/>
                      </a:lnTo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7" name="Google Shape;1937;p44"/>
                <p:cNvSpPr/>
                <p:nvPr/>
              </p:nvSpPr>
              <p:spPr>
                <a:xfrm>
                  <a:off x="6155580" y="4475970"/>
                  <a:ext cx="202230" cy="442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30" h="442170" extrusionOk="0">
                      <a:moveTo>
                        <a:pt x="202230" y="0"/>
                      </a:moveTo>
                      <a:lnTo>
                        <a:pt x="0" y="4421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8" name="Google Shape;1938;p44"/>
                <p:cNvSpPr/>
                <p:nvPr/>
              </p:nvSpPr>
              <p:spPr>
                <a:xfrm>
                  <a:off x="6592080" y="3527910"/>
                  <a:ext cx="199259" cy="435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59" h="435780" extrusionOk="0">
                      <a:moveTo>
                        <a:pt x="199260" y="0"/>
                      </a:moveTo>
                      <a:lnTo>
                        <a:pt x="0" y="43578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9" name="Google Shape;1939;p44"/>
                <p:cNvSpPr/>
                <p:nvPr/>
              </p:nvSpPr>
              <p:spPr>
                <a:xfrm>
                  <a:off x="5778300" y="3905100"/>
                  <a:ext cx="442889" cy="20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889" h="202500" extrusionOk="0">
                      <a:moveTo>
                        <a:pt x="442890" y="2025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0" name="Google Shape;1940;p44"/>
                <p:cNvSpPr/>
                <p:nvPr/>
              </p:nvSpPr>
              <p:spPr>
                <a:xfrm>
                  <a:off x="6726900" y="4338900"/>
                  <a:ext cx="441719" cy="202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719" h="202049" extrusionOk="0">
                      <a:moveTo>
                        <a:pt x="441720" y="20205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1" name="Google Shape;1941;p44"/>
                <p:cNvSpPr/>
                <p:nvPr/>
              </p:nvSpPr>
              <p:spPr>
                <a:xfrm>
                  <a:off x="6742200" y="3635370"/>
                  <a:ext cx="28260" cy="12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0" h="12870" extrusionOk="0">
                      <a:moveTo>
                        <a:pt x="0" y="0"/>
                      </a:moveTo>
                      <a:lnTo>
                        <a:pt x="28260" y="1287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942" name="Google Shape;1942;p44"/>
                <p:cNvGrpSpPr/>
                <p:nvPr/>
              </p:nvGrpSpPr>
              <p:grpSpPr>
                <a:xfrm>
                  <a:off x="6615210" y="3681630"/>
                  <a:ext cx="146159" cy="277739"/>
                  <a:chOff x="6615210" y="3681630"/>
                  <a:chExt cx="146159" cy="277739"/>
                </a:xfrm>
              </p:grpSpPr>
              <p:sp>
                <p:nvSpPr>
                  <p:cNvPr id="1943" name="Google Shape;1943;p44"/>
                  <p:cNvSpPr/>
                  <p:nvPr/>
                </p:nvSpPr>
                <p:spPr>
                  <a:xfrm>
                    <a:off x="6721050" y="3681630"/>
                    <a:ext cx="40319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50" extrusionOk="0">
                        <a:moveTo>
                          <a:pt x="0" y="0"/>
                        </a:moveTo>
                        <a:lnTo>
                          <a:pt x="40320" y="18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44" name="Google Shape;1944;p44"/>
                  <p:cNvSpPr/>
                  <p:nvPr/>
                </p:nvSpPr>
                <p:spPr>
                  <a:xfrm>
                    <a:off x="6699900" y="3727980"/>
                    <a:ext cx="52469" cy="239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3939" extrusionOk="0">
                        <a:moveTo>
                          <a:pt x="0" y="0"/>
                        </a:moveTo>
                        <a:lnTo>
                          <a:pt x="52470" y="2394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45" name="Google Shape;1945;p44"/>
                  <p:cNvSpPr/>
                  <p:nvPr/>
                </p:nvSpPr>
                <p:spPr>
                  <a:xfrm>
                    <a:off x="6678750" y="3774240"/>
                    <a:ext cx="64619" cy="29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619" h="29609" extrusionOk="0">
                        <a:moveTo>
                          <a:pt x="0" y="0"/>
                        </a:moveTo>
                        <a:lnTo>
                          <a:pt x="64620" y="296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46" name="Google Shape;1946;p44"/>
                  <p:cNvSpPr/>
                  <p:nvPr/>
                </p:nvSpPr>
                <p:spPr>
                  <a:xfrm>
                    <a:off x="6657510" y="3820500"/>
                    <a:ext cx="76859" cy="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59" h="35190" extrusionOk="0">
                        <a:moveTo>
                          <a:pt x="0" y="0"/>
                        </a:moveTo>
                        <a:lnTo>
                          <a:pt x="76860" y="351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47" name="Google Shape;1947;p44"/>
                  <p:cNvSpPr/>
                  <p:nvPr/>
                </p:nvSpPr>
                <p:spPr>
                  <a:xfrm>
                    <a:off x="6636360" y="386685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0" y="0"/>
                        </a:moveTo>
                        <a:lnTo>
                          <a:pt x="88920" y="406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48" name="Google Shape;1948;p44"/>
                  <p:cNvSpPr/>
                  <p:nvPr/>
                </p:nvSpPr>
                <p:spPr>
                  <a:xfrm>
                    <a:off x="6615210" y="3913110"/>
                    <a:ext cx="101069" cy="46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069" h="46259" extrusionOk="0">
                        <a:moveTo>
                          <a:pt x="0" y="0"/>
                        </a:moveTo>
                        <a:lnTo>
                          <a:pt x="101070" y="462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949" name="Google Shape;1949;p44"/>
                <p:cNvGrpSpPr/>
                <p:nvPr/>
              </p:nvGrpSpPr>
              <p:grpSpPr>
                <a:xfrm>
                  <a:off x="6739680" y="4364730"/>
                  <a:ext cx="321480" cy="155250"/>
                  <a:chOff x="6739680" y="4364730"/>
                  <a:chExt cx="321480" cy="155250"/>
                </a:xfrm>
              </p:grpSpPr>
              <p:sp>
                <p:nvSpPr>
                  <p:cNvPr id="1950" name="Google Shape;1950;p44"/>
                  <p:cNvSpPr/>
                  <p:nvPr/>
                </p:nvSpPr>
                <p:spPr>
                  <a:xfrm>
                    <a:off x="6996360" y="4470570"/>
                    <a:ext cx="18450" cy="404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410" extrusionOk="0">
                        <a:moveTo>
                          <a:pt x="18450" y="0"/>
                        </a:moveTo>
                        <a:lnTo>
                          <a:pt x="0" y="404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1" name="Google Shape;1951;p44"/>
                  <p:cNvSpPr/>
                  <p:nvPr/>
                </p:nvSpPr>
                <p:spPr>
                  <a:xfrm>
                    <a:off x="6944520" y="4449420"/>
                    <a:ext cx="24030" cy="52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469" extrusionOk="0">
                        <a:moveTo>
                          <a:pt x="24030" y="0"/>
                        </a:moveTo>
                        <a:lnTo>
                          <a:pt x="0" y="524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2" name="Google Shape;1952;p44"/>
                  <p:cNvSpPr/>
                  <p:nvPr/>
                </p:nvSpPr>
                <p:spPr>
                  <a:xfrm>
                    <a:off x="7048200" y="4491810"/>
                    <a:ext cx="12960" cy="281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60" h="28170" extrusionOk="0">
                        <a:moveTo>
                          <a:pt x="12960" y="0"/>
                        </a:moveTo>
                        <a:lnTo>
                          <a:pt x="0" y="2817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3" name="Google Shape;1953;p44"/>
                  <p:cNvSpPr/>
                  <p:nvPr/>
                </p:nvSpPr>
                <p:spPr>
                  <a:xfrm>
                    <a:off x="6892680" y="4428270"/>
                    <a:ext cx="29519" cy="646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620" extrusionOk="0">
                        <a:moveTo>
                          <a:pt x="29520" y="0"/>
                        </a:moveTo>
                        <a:lnTo>
                          <a:pt x="0" y="6462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4" name="Google Shape;1954;p44"/>
                  <p:cNvSpPr/>
                  <p:nvPr/>
                </p:nvSpPr>
                <p:spPr>
                  <a:xfrm>
                    <a:off x="6840840" y="4407030"/>
                    <a:ext cx="35099" cy="768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99" h="76859" extrusionOk="0">
                        <a:moveTo>
                          <a:pt x="35100" y="0"/>
                        </a:moveTo>
                        <a:lnTo>
                          <a:pt x="0" y="7686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5" name="Google Shape;1955;p44"/>
                  <p:cNvSpPr/>
                  <p:nvPr/>
                </p:nvSpPr>
                <p:spPr>
                  <a:xfrm>
                    <a:off x="6789000" y="4385880"/>
                    <a:ext cx="40679" cy="890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9009" extrusionOk="0">
                        <a:moveTo>
                          <a:pt x="40680" y="0"/>
                        </a:moveTo>
                        <a:lnTo>
                          <a:pt x="0" y="8901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6" name="Google Shape;1956;p44"/>
                  <p:cNvSpPr/>
                  <p:nvPr/>
                </p:nvSpPr>
                <p:spPr>
                  <a:xfrm>
                    <a:off x="6739680" y="4364730"/>
                    <a:ext cx="43650" cy="953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399" extrusionOk="0">
                        <a:moveTo>
                          <a:pt x="43650" y="0"/>
                        </a:moveTo>
                        <a:lnTo>
                          <a:pt x="0" y="9540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957" name="Google Shape;1957;p44"/>
                <p:cNvGrpSpPr/>
                <p:nvPr/>
              </p:nvGrpSpPr>
              <p:grpSpPr>
                <a:xfrm>
                  <a:off x="6176550" y="4489200"/>
                  <a:ext cx="155250" cy="321479"/>
                  <a:chOff x="6176550" y="4489200"/>
                  <a:chExt cx="155250" cy="321479"/>
                </a:xfrm>
              </p:grpSpPr>
              <p:sp>
                <p:nvSpPr>
                  <p:cNvPr id="1958" name="Google Shape;1958;p44"/>
                  <p:cNvSpPr/>
                  <p:nvPr/>
                </p:nvSpPr>
                <p:spPr>
                  <a:xfrm>
                    <a:off x="6185550" y="4745880"/>
                    <a:ext cx="40319" cy="18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18449" extrusionOk="0">
                        <a:moveTo>
                          <a:pt x="40320" y="184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9" name="Google Shape;1959;p44"/>
                  <p:cNvSpPr/>
                  <p:nvPr/>
                </p:nvSpPr>
                <p:spPr>
                  <a:xfrm>
                    <a:off x="6194550" y="4694039"/>
                    <a:ext cx="52469" cy="240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69" h="24030" extrusionOk="0">
                        <a:moveTo>
                          <a:pt x="52470" y="2403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0" name="Google Shape;1960;p44"/>
                  <p:cNvSpPr/>
                  <p:nvPr/>
                </p:nvSpPr>
                <p:spPr>
                  <a:xfrm>
                    <a:off x="6176550" y="4797810"/>
                    <a:ext cx="28169" cy="128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169" h="12869" extrusionOk="0">
                        <a:moveTo>
                          <a:pt x="28170" y="1287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1" name="Google Shape;1961;p44"/>
                  <p:cNvSpPr/>
                  <p:nvPr/>
                </p:nvSpPr>
                <p:spPr>
                  <a:xfrm>
                    <a:off x="6203550" y="4642200"/>
                    <a:ext cx="64709" cy="296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09" h="29610" extrusionOk="0">
                        <a:moveTo>
                          <a:pt x="64710" y="2961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2" name="Google Shape;1962;p44"/>
                  <p:cNvSpPr/>
                  <p:nvPr/>
                </p:nvSpPr>
                <p:spPr>
                  <a:xfrm>
                    <a:off x="6212640" y="4590360"/>
                    <a:ext cx="76769" cy="3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69" h="35100" extrusionOk="0">
                        <a:moveTo>
                          <a:pt x="76770" y="351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3" name="Google Shape;1963;p44"/>
                  <p:cNvSpPr/>
                  <p:nvPr/>
                </p:nvSpPr>
                <p:spPr>
                  <a:xfrm>
                    <a:off x="6221640" y="4538520"/>
                    <a:ext cx="88919" cy="40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19" h="40680" extrusionOk="0">
                        <a:moveTo>
                          <a:pt x="88920" y="4068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4" name="Google Shape;1964;p44"/>
                  <p:cNvSpPr/>
                  <p:nvPr/>
                </p:nvSpPr>
                <p:spPr>
                  <a:xfrm>
                    <a:off x="6236310" y="4489200"/>
                    <a:ext cx="95490" cy="43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490" h="43649" extrusionOk="0">
                        <a:moveTo>
                          <a:pt x="95490" y="4365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965" name="Google Shape;1965;p44"/>
                <p:cNvGrpSpPr/>
                <p:nvPr/>
              </p:nvGrpSpPr>
              <p:grpSpPr>
                <a:xfrm>
                  <a:off x="5885850" y="3926070"/>
                  <a:ext cx="321390" cy="155250"/>
                  <a:chOff x="5885850" y="3926070"/>
                  <a:chExt cx="321390" cy="155250"/>
                </a:xfrm>
              </p:grpSpPr>
              <p:sp>
                <p:nvSpPr>
                  <p:cNvPr id="1966" name="Google Shape;1966;p44"/>
                  <p:cNvSpPr/>
                  <p:nvPr/>
                </p:nvSpPr>
                <p:spPr>
                  <a:xfrm>
                    <a:off x="5932110" y="3935070"/>
                    <a:ext cx="18450" cy="40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50" h="40319" extrusionOk="0">
                        <a:moveTo>
                          <a:pt x="0" y="40320"/>
                        </a:moveTo>
                        <a:lnTo>
                          <a:pt x="184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7" name="Google Shape;1967;p44"/>
                  <p:cNvSpPr/>
                  <p:nvPr/>
                </p:nvSpPr>
                <p:spPr>
                  <a:xfrm>
                    <a:off x="5978370" y="3944070"/>
                    <a:ext cx="24030" cy="525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30" h="52559" extrusionOk="0">
                        <a:moveTo>
                          <a:pt x="0" y="52560"/>
                        </a:moveTo>
                        <a:lnTo>
                          <a:pt x="2403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8" name="Google Shape;1968;p44"/>
                  <p:cNvSpPr/>
                  <p:nvPr/>
                </p:nvSpPr>
                <p:spPr>
                  <a:xfrm>
                    <a:off x="5885850" y="3926070"/>
                    <a:ext cx="12870" cy="28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0" h="28169" extrusionOk="0">
                        <a:moveTo>
                          <a:pt x="0" y="28170"/>
                        </a:moveTo>
                        <a:lnTo>
                          <a:pt x="1287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9" name="Google Shape;1969;p44"/>
                  <p:cNvSpPr/>
                  <p:nvPr/>
                </p:nvSpPr>
                <p:spPr>
                  <a:xfrm>
                    <a:off x="6024720" y="3953070"/>
                    <a:ext cx="29519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19" h="64709" extrusionOk="0">
                        <a:moveTo>
                          <a:pt x="0" y="64710"/>
                        </a:moveTo>
                        <a:lnTo>
                          <a:pt x="2952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70" name="Google Shape;1970;p44"/>
                  <p:cNvSpPr/>
                  <p:nvPr/>
                </p:nvSpPr>
                <p:spPr>
                  <a:xfrm>
                    <a:off x="6070980" y="3962160"/>
                    <a:ext cx="35189" cy="767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89" h="76769" extrusionOk="0">
                        <a:moveTo>
                          <a:pt x="0" y="76770"/>
                        </a:moveTo>
                        <a:lnTo>
                          <a:pt x="3519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71" name="Google Shape;1971;p44"/>
                  <p:cNvSpPr/>
                  <p:nvPr/>
                </p:nvSpPr>
                <p:spPr>
                  <a:xfrm>
                    <a:off x="6117330" y="3971160"/>
                    <a:ext cx="40679" cy="88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79" h="88919" extrusionOk="0">
                        <a:moveTo>
                          <a:pt x="0" y="88920"/>
                        </a:moveTo>
                        <a:lnTo>
                          <a:pt x="4068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72" name="Google Shape;1972;p44"/>
                  <p:cNvSpPr/>
                  <p:nvPr/>
                </p:nvSpPr>
                <p:spPr>
                  <a:xfrm>
                    <a:off x="6163590" y="3985830"/>
                    <a:ext cx="43650" cy="954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650" h="95490" extrusionOk="0">
                        <a:moveTo>
                          <a:pt x="0" y="95490"/>
                        </a:moveTo>
                        <a:lnTo>
                          <a:pt x="43650" y="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973" name="Google Shape;1973;p44"/>
              <p:cNvGrpSpPr/>
              <p:nvPr/>
            </p:nvGrpSpPr>
            <p:grpSpPr>
              <a:xfrm>
                <a:off x="5586689" y="3336300"/>
                <a:ext cx="1773541" cy="1773450"/>
                <a:chOff x="5586689" y="3336300"/>
                <a:chExt cx="1773541" cy="1773450"/>
              </a:xfrm>
            </p:grpSpPr>
            <p:sp>
              <p:nvSpPr>
                <p:cNvPr id="1974" name="Google Shape;1974;p44"/>
                <p:cNvSpPr/>
                <p:nvPr/>
              </p:nvSpPr>
              <p:spPr>
                <a:xfrm>
                  <a:off x="5586689" y="3336300"/>
                  <a:ext cx="1773539" cy="1773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3539" h="1773449" extrusionOk="0">
                      <a:moveTo>
                        <a:pt x="633780" y="771030"/>
                      </a:moveTo>
                      <a:lnTo>
                        <a:pt x="556560" y="0"/>
                      </a:lnTo>
                      <a:lnTo>
                        <a:pt x="1002510" y="633690"/>
                      </a:lnTo>
                      <a:lnTo>
                        <a:pt x="1773540" y="556560"/>
                      </a:lnTo>
                      <a:lnTo>
                        <a:pt x="1139760" y="1002420"/>
                      </a:lnTo>
                      <a:lnTo>
                        <a:pt x="1216980" y="1773450"/>
                      </a:lnTo>
                      <a:lnTo>
                        <a:pt x="771121" y="1139670"/>
                      </a:lnTo>
                      <a:lnTo>
                        <a:pt x="0" y="1216890"/>
                      </a:lnTo>
                      <a:lnTo>
                        <a:pt x="633780" y="77103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75" name="Google Shape;1975;p44"/>
                <p:cNvSpPr/>
                <p:nvPr/>
              </p:nvSpPr>
              <p:spPr>
                <a:xfrm>
                  <a:off x="6194370" y="3459960"/>
                  <a:ext cx="35910" cy="13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10" h="13410" extrusionOk="0">
                      <a:moveTo>
                        <a:pt x="0" y="13410"/>
                      </a:moveTo>
                      <a:lnTo>
                        <a:pt x="35910" y="0"/>
                      </a:lnTo>
                    </a:path>
                  </a:pathLst>
                </a:custGeom>
                <a:solidFill>
                  <a:schemeClr val="dk1"/>
                </a:solidFill>
                <a:ln w="9525" cap="rnd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976" name="Google Shape;1976;p44"/>
                <p:cNvGrpSpPr/>
                <p:nvPr/>
              </p:nvGrpSpPr>
              <p:grpSpPr>
                <a:xfrm>
                  <a:off x="5586690" y="3336300"/>
                  <a:ext cx="1773540" cy="1773450"/>
                  <a:chOff x="5586690" y="3336300"/>
                  <a:chExt cx="1773540" cy="1773450"/>
                </a:xfrm>
              </p:grpSpPr>
              <p:sp>
                <p:nvSpPr>
                  <p:cNvPr id="1977" name="Google Shape;1977;p44"/>
                  <p:cNvSpPr/>
                  <p:nvPr/>
                </p:nvSpPr>
                <p:spPr>
                  <a:xfrm>
                    <a:off x="6143250" y="3336300"/>
                    <a:ext cx="660420" cy="177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0420" h="1773450" extrusionOk="0">
                        <a:moveTo>
                          <a:pt x="0" y="0"/>
                        </a:moveTo>
                        <a:lnTo>
                          <a:pt x="660420" y="177345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78" name="Google Shape;1978;p44"/>
                  <p:cNvSpPr/>
                  <p:nvPr/>
                </p:nvSpPr>
                <p:spPr>
                  <a:xfrm>
                    <a:off x="5586690" y="3892860"/>
                    <a:ext cx="1773540" cy="66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3540" h="660330" extrusionOk="0">
                        <a:moveTo>
                          <a:pt x="1773540" y="0"/>
                        </a:moveTo>
                        <a:lnTo>
                          <a:pt x="0" y="66033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79" name="Google Shape;1979;p44"/>
                  <p:cNvSpPr/>
                  <p:nvPr/>
                </p:nvSpPr>
                <p:spPr>
                  <a:xfrm>
                    <a:off x="6357810" y="3969990"/>
                    <a:ext cx="231389" cy="505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1389" h="505979" extrusionOk="0">
                        <a:moveTo>
                          <a:pt x="231390" y="0"/>
                        </a:moveTo>
                        <a:lnTo>
                          <a:pt x="0" y="50598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80" name="Google Shape;1980;p44"/>
                  <p:cNvSpPr/>
                  <p:nvPr/>
                </p:nvSpPr>
                <p:spPr>
                  <a:xfrm>
                    <a:off x="6220470" y="4107330"/>
                    <a:ext cx="505979" cy="2313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5979" h="231389" extrusionOk="0">
                        <a:moveTo>
                          <a:pt x="0" y="0"/>
                        </a:moveTo>
                        <a:lnTo>
                          <a:pt x="505980" y="231390"/>
                        </a:lnTo>
                      </a:path>
                    </a:pathLst>
                  </a:custGeom>
                  <a:solidFill>
                    <a:schemeClr val="dk1"/>
                  </a:solidFill>
                  <a:ln w="9525" cap="rnd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grpSp>
                <p:nvGrpSpPr>
                  <p:cNvPr id="1981" name="Google Shape;1981;p44"/>
                  <p:cNvGrpSpPr/>
                  <p:nvPr/>
                </p:nvGrpSpPr>
                <p:grpSpPr>
                  <a:xfrm>
                    <a:off x="6514410" y="3921840"/>
                    <a:ext cx="775350" cy="400950"/>
                    <a:chOff x="6514410" y="3921840"/>
                    <a:chExt cx="775350" cy="400950"/>
                  </a:xfrm>
                </p:grpSpPr>
                <p:sp>
                  <p:nvSpPr>
                    <p:cNvPr id="1982" name="Google Shape;1982;p44"/>
                    <p:cNvSpPr/>
                    <p:nvPr/>
                  </p:nvSpPr>
                  <p:spPr>
                    <a:xfrm>
                      <a:off x="7164030" y="396585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0" y="0"/>
                          </a:moveTo>
                          <a:lnTo>
                            <a:pt x="19170" y="514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83" name="Google Shape;1983;p44"/>
                    <p:cNvSpPr/>
                    <p:nvPr/>
                  </p:nvSpPr>
                  <p:spPr>
                    <a:xfrm>
                      <a:off x="7282200" y="3921840"/>
                      <a:ext cx="7560" cy="20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520" extrusionOk="0">
                          <a:moveTo>
                            <a:pt x="0" y="0"/>
                          </a:moveTo>
                          <a:lnTo>
                            <a:pt x="7560" y="205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84" name="Google Shape;1984;p44"/>
                    <p:cNvSpPr/>
                    <p:nvPr/>
                  </p:nvSpPr>
                  <p:spPr>
                    <a:xfrm>
                      <a:off x="7104990" y="3987810"/>
                      <a:ext cx="24929" cy="670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7050" extrusionOk="0">
                          <a:moveTo>
                            <a:pt x="0" y="0"/>
                          </a:moveTo>
                          <a:lnTo>
                            <a:pt x="24930" y="670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85" name="Google Shape;1985;p44"/>
                    <p:cNvSpPr/>
                    <p:nvPr/>
                  </p:nvSpPr>
                  <p:spPr>
                    <a:xfrm>
                      <a:off x="7223160" y="3943890"/>
                      <a:ext cx="13320" cy="359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320" h="35910" extrusionOk="0">
                          <a:moveTo>
                            <a:pt x="0" y="0"/>
                          </a:moveTo>
                          <a:lnTo>
                            <a:pt x="13320" y="359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86" name="Google Shape;1986;p44"/>
                    <p:cNvSpPr/>
                    <p:nvPr/>
                  </p:nvSpPr>
                  <p:spPr>
                    <a:xfrm>
                      <a:off x="7045950" y="4009860"/>
                      <a:ext cx="30690" cy="824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439" extrusionOk="0">
                          <a:moveTo>
                            <a:pt x="0" y="0"/>
                          </a:moveTo>
                          <a:lnTo>
                            <a:pt x="30690" y="824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87" name="Google Shape;1987;p44"/>
                    <p:cNvSpPr/>
                    <p:nvPr/>
                  </p:nvSpPr>
                  <p:spPr>
                    <a:xfrm>
                      <a:off x="6986910" y="4031820"/>
                      <a:ext cx="36449" cy="980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449" h="98009" extrusionOk="0">
                          <a:moveTo>
                            <a:pt x="0" y="0"/>
                          </a:moveTo>
                          <a:lnTo>
                            <a:pt x="36450" y="980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88" name="Google Shape;1988;p44"/>
                    <p:cNvSpPr/>
                    <p:nvPr/>
                  </p:nvSpPr>
                  <p:spPr>
                    <a:xfrm>
                      <a:off x="6927780" y="405378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0" y="0"/>
                          </a:moveTo>
                          <a:lnTo>
                            <a:pt x="42300" y="1134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89" name="Google Shape;1989;p44"/>
                    <p:cNvSpPr/>
                    <p:nvPr/>
                  </p:nvSpPr>
                  <p:spPr>
                    <a:xfrm>
                      <a:off x="6868740" y="407583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0" y="0"/>
                          </a:moveTo>
                          <a:lnTo>
                            <a:pt x="48060" y="1289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0" name="Google Shape;1990;p44"/>
                    <p:cNvSpPr/>
                    <p:nvPr/>
                  </p:nvSpPr>
                  <p:spPr>
                    <a:xfrm>
                      <a:off x="6809700" y="4097790"/>
                      <a:ext cx="5382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820" h="144450" extrusionOk="0">
                          <a:moveTo>
                            <a:pt x="0" y="0"/>
                          </a:moveTo>
                          <a:lnTo>
                            <a:pt x="53820" y="144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1" name="Google Shape;1991;p44"/>
                    <p:cNvSpPr/>
                    <p:nvPr/>
                  </p:nvSpPr>
                  <p:spPr>
                    <a:xfrm>
                      <a:off x="6750660" y="4119840"/>
                      <a:ext cx="5958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580" h="159929" extrusionOk="0">
                          <a:moveTo>
                            <a:pt x="0" y="0"/>
                          </a:moveTo>
                          <a:lnTo>
                            <a:pt x="59580" y="159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2" name="Google Shape;1992;p44"/>
                    <p:cNvSpPr/>
                    <p:nvPr/>
                  </p:nvSpPr>
                  <p:spPr>
                    <a:xfrm>
                      <a:off x="6691620" y="4141800"/>
                      <a:ext cx="65340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40" h="175500" extrusionOk="0">
                          <a:moveTo>
                            <a:pt x="0" y="0"/>
                          </a:moveTo>
                          <a:lnTo>
                            <a:pt x="65340" y="17550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3" name="Google Shape;1993;p44"/>
                    <p:cNvSpPr/>
                    <p:nvPr/>
                  </p:nvSpPr>
                  <p:spPr>
                    <a:xfrm>
                      <a:off x="6632490" y="4163760"/>
                      <a:ext cx="59220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20" h="159030" extrusionOk="0">
                          <a:moveTo>
                            <a:pt x="0" y="0"/>
                          </a:moveTo>
                          <a:lnTo>
                            <a:pt x="59220" y="1590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4" name="Google Shape;1994;p44"/>
                    <p:cNvSpPr/>
                    <p:nvPr/>
                  </p:nvSpPr>
                  <p:spPr>
                    <a:xfrm>
                      <a:off x="6573450" y="4185810"/>
                      <a:ext cx="37260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60" h="99990" extrusionOk="0">
                          <a:moveTo>
                            <a:pt x="0" y="0"/>
                          </a:moveTo>
                          <a:lnTo>
                            <a:pt x="37260" y="999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5" name="Google Shape;1995;p44"/>
                    <p:cNvSpPr/>
                    <p:nvPr/>
                  </p:nvSpPr>
                  <p:spPr>
                    <a:xfrm>
                      <a:off x="6514410" y="420777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0" y="0"/>
                          </a:moveTo>
                          <a:lnTo>
                            <a:pt x="15210" y="409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1996" name="Google Shape;1996;p44"/>
                  <p:cNvGrpSpPr/>
                  <p:nvPr/>
                </p:nvGrpSpPr>
                <p:grpSpPr>
                  <a:xfrm>
                    <a:off x="6373650" y="4263930"/>
                    <a:ext cx="400949" cy="775439"/>
                    <a:chOff x="6373650" y="4263930"/>
                    <a:chExt cx="400949" cy="775439"/>
                  </a:xfrm>
                </p:grpSpPr>
                <p:sp>
                  <p:nvSpPr>
                    <p:cNvPr id="1997" name="Google Shape;1997;p44"/>
                    <p:cNvSpPr/>
                    <p:nvPr/>
                  </p:nvSpPr>
                  <p:spPr>
                    <a:xfrm>
                      <a:off x="6679110" y="491355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51480" y="0"/>
                          </a:moveTo>
                          <a:lnTo>
                            <a:pt x="0" y="1917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8" name="Google Shape;1998;p44"/>
                    <p:cNvSpPr/>
                    <p:nvPr/>
                  </p:nvSpPr>
                  <p:spPr>
                    <a:xfrm>
                      <a:off x="6754170" y="5031720"/>
                      <a:ext cx="20429" cy="7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429" h="7649" extrusionOk="0">
                          <a:moveTo>
                            <a:pt x="20430" y="0"/>
                          </a:moveTo>
                          <a:lnTo>
                            <a:pt x="0" y="76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99" name="Google Shape;1999;p44"/>
                    <p:cNvSpPr/>
                    <p:nvPr/>
                  </p:nvSpPr>
                  <p:spPr>
                    <a:xfrm>
                      <a:off x="6641670" y="4854510"/>
                      <a:ext cx="66960" cy="24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29" extrusionOk="0">
                          <a:moveTo>
                            <a:pt x="66960" y="0"/>
                          </a:moveTo>
                          <a:lnTo>
                            <a:pt x="0" y="2493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0" name="Google Shape;2000;p44"/>
                    <p:cNvSpPr/>
                    <p:nvPr/>
                  </p:nvSpPr>
                  <p:spPr>
                    <a:xfrm>
                      <a:off x="6716640" y="4972680"/>
                      <a:ext cx="3600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000" h="13410" extrusionOk="0">
                          <a:moveTo>
                            <a:pt x="36000" y="0"/>
                          </a:moveTo>
                          <a:lnTo>
                            <a:pt x="0" y="134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1" name="Google Shape;2001;p44"/>
                    <p:cNvSpPr/>
                    <p:nvPr/>
                  </p:nvSpPr>
                  <p:spPr>
                    <a:xfrm>
                      <a:off x="6604140" y="4795470"/>
                      <a:ext cx="82529" cy="306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529" h="30689" extrusionOk="0">
                          <a:moveTo>
                            <a:pt x="82530" y="0"/>
                          </a:moveTo>
                          <a:lnTo>
                            <a:pt x="0" y="3069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2" name="Google Shape;2002;p44"/>
                    <p:cNvSpPr/>
                    <p:nvPr/>
                  </p:nvSpPr>
                  <p:spPr>
                    <a:xfrm>
                      <a:off x="6566700" y="4736430"/>
                      <a:ext cx="97919" cy="36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19" h="36450" extrusionOk="0">
                          <a:moveTo>
                            <a:pt x="97920" y="0"/>
                          </a:moveTo>
                          <a:lnTo>
                            <a:pt x="0" y="3645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3" name="Google Shape;2003;p44"/>
                    <p:cNvSpPr/>
                    <p:nvPr/>
                  </p:nvSpPr>
                  <p:spPr>
                    <a:xfrm>
                      <a:off x="6529170" y="4677390"/>
                      <a:ext cx="113490" cy="42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09" extrusionOk="0">
                          <a:moveTo>
                            <a:pt x="113490" y="0"/>
                          </a:moveTo>
                          <a:lnTo>
                            <a:pt x="0" y="42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4" name="Google Shape;2004;p44"/>
                    <p:cNvSpPr/>
                    <p:nvPr/>
                  </p:nvSpPr>
                  <p:spPr>
                    <a:xfrm>
                      <a:off x="6491730" y="4618260"/>
                      <a:ext cx="128969" cy="480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8060" extrusionOk="0">
                          <a:moveTo>
                            <a:pt x="128970" y="0"/>
                          </a:moveTo>
                          <a:lnTo>
                            <a:pt x="0" y="480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5" name="Google Shape;2005;p44"/>
                    <p:cNvSpPr/>
                    <p:nvPr/>
                  </p:nvSpPr>
                  <p:spPr>
                    <a:xfrm>
                      <a:off x="6454200" y="4559220"/>
                      <a:ext cx="144450" cy="538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819" extrusionOk="0">
                          <a:moveTo>
                            <a:pt x="144450" y="0"/>
                          </a:moveTo>
                          <a:lnTo>
                            <a:pt x="0" y="538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6" name="Google Shape;2006;p44"/>
                    <p:cNvSpPr/>
                    <p:nvPr/>
                  </p:nvSpPr>
                  <p:spPr>
                    <a:xfrm>
                      <a:off x="6416670" y="450018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160020" y="0"/>
                          </a:moveTo>
                          <a:lnTo>
                            <a:pt x="0" y="5958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7" name="Google Shape;2007;p44"/>
                    <p:cNvSpPr/>
                    <p:nvPr/>
                  </p:nvSpPr>
                  <p:spPr>
                    <a:xfrm>
                      <a:off x="6379230" y="4441140"/>
                      <a:ext cx="175500" cy="653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500" h="65340" extrusionOk="0">
                          <a:moveTo>
                            <a:pt x="175500" y="0"/>
                          </a:moveTo>
                          <a:lnTo>
                            <a:pt x="0" y="6534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8" name="Google Shape;2008;p44"/>
                    <p:cNvSpPr/>
                    <p:nvPr/>
                  </p:nvSpPr>
                  <p:spPr>
                    <a:xfrm>
                      <a:off x="6373650" y="4382100"/>
                      <a:ext cx="159029" cy="592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20" extrusionOk="0">
                          <a:moveTo>
                            <a:pt x="159030" y="0"/>
                          </a:moveTo>
                          <a:lnTo>
                            <a:pt x="0" y="5922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09" name="Google Shape;2009;p44"/>
                    <p:cNvSpPr/>
                    <p:nvPr/>
                  </p:nvSpPr>
                  <p:spPr>
                    <a:xfrm>
                      <a:off x="6410730" y="4322970"/>
                      <a:ext cx="99990" cy="372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260" extrusionOk="0">
                          <a:moveTo>
                            <a:pt x="99990" y="0"/>
                          </a:moveTo>
                          <a:lnTo>
                            <a:pt x="0" y="3726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0" name="Google Shape;2010;p44"/>
                    <p:cNvSpPr/>
                    <p:nvPr/>
                  </p:nvSpPr>
                  <p:spPr>
                    <a:xfrm>
                      <a:off x="6447810" y="4263930"/>
                      <a:ext cx="4085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859" h="15209" extrusionOk="0">
                          <a:moveTo>
                            <a:pt x="40860" y="0"/>
                          </a:moveTo>
                          <a:lnTo>
                            <a:pt x="0" y="1521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2011" name="Google Shape;2011;p44"/>
                  <p:cNvGrpSpPr/>
                  <p:nvPr/>
                </p:nvGrpSpPr>
                <p:grpSpPr>
                  <a:xfrm>
                    <a:off x="5657160" y="4123170"/>
                    <a:ext cx="775349" cy="400949"/>
                    <a:chOff x="5657160" y="4123170"/>
                    <a:chExt cx="775349" cy="400949"/>
                  </a:xfrm>
                </p:grpSpPr>
                <p:sp>
                  <p:nvSpPr>
                    <p:cNvPr id="2012" name="Google Shape;2012;p44"/>
                    <p:cNvSpPr/>
                    <p:nvPr/>
                  </p:nvSpPr>
                  <p:spPr>
                    <a:xfrm>
                      <a:off x="5763720" y="4428720"/>
                      <a:ext cx="19169" cy="51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169" h="51480" extrusionOk="0">
                          <a:moveTo>
                            <a:pt x="19170" y="5148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3" name="Google Shape;2013;p44"/>
                    <p:cNvSpPr/>
                    <p:nvPr/>
                  </p:nvSpPr>
                  <p:spPr>
                    <a:xfrm>
                      <a:off x="5657160" y="4503690"/>
                      <a:ext cx="7560" cy="204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60" h="20429" extrusionOk="0">
                          <a:moveTo>
                            <a:pt x="7560" y="204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4" name="Google Shape;2014;p44"/>
                    <p:cNvSpPr/>
                    <p:nvPr/>
                  </p:nvSpPr>
                  <p:spPr>
                    <a:xfrm>
                      <a:off x="5817000" y="4391190"/>
                      <a:ext cx="24929" cy="6695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929" h="66959" extrusionOk="0">
                          <a:moveTo>
                            <a:pt x="24930" y="6696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5" name="Google Shape;2015;p44"/>
                    <p:cNvSpPr/>
                    <p:nvPr/>
                  </p:nvSpPr>
                  <p:spPr>
                    <a:xfrm>
                      <a:off x="5710440" y="4466160"/>
                      <a:ext cx="13410" cy="36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410" h="36000" extrusionOk="0">
                          <a:moveTo>
                            <a:pt x="13410" y="360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6" name="Google Shape;2016;p44"/>
                    <p:cNvSpPr/>
                    <p:nvPr/>
                  </p:nvSpPr>
                  <p:spPr>
                    <a:xfrm>
                      <a:off x="5870280" y="4353660"/>
                      <a:ext cx="30690" cy="825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90" h="82530" extrusionOk="0">
                          <a:moveTo>
                            <a:pt x="30690" y="825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7" name="Google Shape;2017;p44"/>
                    <p:cNvSpPr/>
                    <p:nvPr/>
                  </p:nvSpPr>
                  <p:spPr>
                    <a:xfrm>
                      <a:off x="5923560" y="4316220"/>
                      <a:ext cx="36539" cy="979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539" h="97919" extrusionOk="0">
                          <a:moveTo>
                            <a:pt x="36540" y="9792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8" name="Google Shape;2018;p44"/>
                    <p:cNvSpPr/>
                    <p:nvPr/>
                  </p:nvSpPr>
                  <p:spPr>
                    <a:xfrm>
                      <a:off x="5976840" y="4278690"/>
                      <a:ext cx="42300" cy="1134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00" h="113489" extrusionOk="0">
                          <a:moveTo>
                            <a:pt x="42300" y="1134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19" name="Google Shape;2019;p44"/>
                    <p:cNvSpPr/>
                    <p:nvPr/>
                  </p:nvSpPr>
                  <p:spPr>
                    <a:xfrm>
                      <a:off x="6030120" y="4241250"/>
                      <a:ext cx="48060" cy="128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060" h="128969" extrusionOk="0">
                          <a:moveTo>
                            <a:pt x="48060" y="12897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0" name="Google Shape;2020;p44"/>
                    <p:cNvSpPr/>
                    <p:nvPr/>
                  </p:nvSpPr>
                  <p:spPr>
                    <a:xfrm>
                      <a:off x="6083490" y="4203720"/>
                      <a:ext cx="53730" cy="144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730" h="144450" extrusionOk="0">
                          <a:moveTo>
                            <a:pt x="53730" y="1444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1" name="Google Shape;2021;p44"/>
                    <p:cNvSpPr/>
                    <p:nvPr/>
                  </p:nvSpPr>
                  <p:spPr>
                    <a:xfrm>
                      <a:off x="6136770" y="4166280"/>
                      <a:ext cx="59490" cy="1599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490" h="159929" extrusionOk="0">
                          <a:moveTo>
                            <a:pt x="59490" y="1599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2" name="Google Shape;2022;p44"/>
                    <p:cNvSpPr/>
                    <p:nvPr/>
                  </p:nvSpPr>
                  <p:spPr>
                    <a:xfrm>
                      <a:off x="6190050" y="4128750"/>
                      <a:ext cx="65339" cy="175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339" h="175500" extrusionOk="0">
                          <a:moveTo>
                            <a:pt x="65340" y="17550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3" name="Google Shape;2023;p44"/>
                    <p:cNvSpPr/>
                    <p:nvPr/>
                  </p:nvSpPr>
                  <p:spPr>
                    <a:xfrm>
                      <a:off x="6255210" y="4123170"/>
                      <a:ext cx="59219" cy="1590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219" h="159030" extrusionOk="0">
                          <a:moveTo>
                            <a:pt x="59220" y="1590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4" name="Google Shape;2024;p44"/>
                    <p:cNvSpPr/>
                    <p:nvPr/>
                  </p:nvSpPr>
                  <p:spPr>
                    <a:xfrm>
                      <a:off x="6336210" y="4160250"/>
                      <a:ext cx="37259" cy="99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259" h="99990" extrusionOk="0">
                          <a:moveTo>
                            <a:pt x="37260" y="9999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5" name="Google Shape;2025;p44"/>
                    <p:cNvSpPr/>
                    <p:nvPr/>
                  </p:nvSpPr>
                  <p:spPr>
                    <a:xfrm>
                      <a:off x="6417300" y="4197330"/>
                      <a:ext cx="15209" cy="4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09" h="40950" extrusionOk="0">
                          <a:moveTo>
                            <a:pt x="15210" y="4095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grpSp>
                <p:nvGrpSpPr>
                  <p:cNvPr id="2026" name="Google Shape;2026;p44"/>
                  <p:cNvGrpSpPr/>
                  <p:nvPr/>
                </p:nvGrpSpPr>
                <p:grpSpPr>
                  <a:xfrm>
                    <a:off x="6172320" y="3406680"/>
                    <a:ext cx="400949" cy="775349"/>
                    <a:chOff x="6172320" y="3406680"/>
                    <a:chExt cx="400949" cy="775349"/>
                  </a:xfrm>
                </p:grpSpPr>
                <p:sp>
                  <p:nvSpPr>
                    <p:cNvPr id="2027" name="Google Shape;2027;p44"/>
                    <p:cNvSpPr/>
                    <p:nvPr/>
                  </p:nvSpPr>
                  <p:spPr>
                    <a:xfrm>
                      <a:off x="6216330" y="3513240"/>
                      <a:ext cx="51480" cy="19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480" h="19169" extrusionOk="0">
                          <a:moveTo>
                            <a:pt x="0" y="19170"/>
                          </a:moveTo>
                          <a:lnTo>
                            <a:pt x="5148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8" name="Google Shape;2028;p44"/>
                    <p:cNvSpPr/>
                    <p:nvPr/>
                  </p:nvSpPr>
                  <p:spPr>
                    <a:xfrm>
                      <a:off x="6172320" y="3406680"/>
                      <a:ext cx="20519" cy="7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19" h="7650" extrusionOk="0">
                          <a:moveTo>
                            <a:pt x="0" y="7650"/>
                          </a:moveTo>
                          <a:lnTo>
                            <a:pt x="205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29" name="Google Shape;2029;p44"/>
                    <p:cNvSpPr/>
                    <p:nvPr/>
                  </p:nvSpPr>
                  <p:spPr>
                    <a:xfrm>
                      <a:off x="6238289" y="3566519"/>
                      <a:ext cx="66960" cy="249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6960" h="24930" extrusionOk="0">
                          <a:moveTo>
                            <a:pt x="0" y="24930"/>
                          </a:moveTo>
                          <a:lnTo>
                            <a:pt x="6696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0" name="Google Shape;2030;p44"/>
                    <p:cNvSpPr/>
                    <p:nvPr/>
                  </p:nvSpPr>
                  <p:spPr>
                    <a:xfrm>
                      <a:off x="6194370" y="3459960"/>
                      <a:ext cx="35910" cy="134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910" h="13410" extrusionOk="0">
                          <a:moveTo>
                            <a:pt x="0" y="13410"/>
                          </a:moveTo>
                          <a:lnTo>
                            <a:pt x="359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1" name="Google Shape;2031;p44"/>
                    <p:cNvSpPr/>
                    <p:nvPr/>
                  </p:nvSpPr>
                  <p:spPr>
                    <a:xfrm>
                      <a:off x="6260340" y="3619800"/>
                      <a:ext cx="82439" cy="307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439" h="30780" extrusionOk="0">
                          <a:moveTo>
                            <a:pt x="0" y="30780"/>
                          </a:moveTo>
                          <a:lnTo>
                            <a:pt x="8244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2" name="Google Shape;2032;p44"/>
                    <p:cNvSpPr/>
                    <p:nvPr/>
                  </p:nvSpPr>
                  <p:spPr>
                    <a:xfrm>
                      <a:off x="6282300" y="3673080"/>
                      <a:ext cx="98009" cy="365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8009" h="36540" extrusionOk="0">
                          <a:moveTo>
                            <a:pt x="0" y="36540"/>
                          </a:moveTo>
                          <a:lnTo>
                            <a:pt x="980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3" name="Google Shape;2033;p44"/>
                    <p:cNvSpPr/>
                    <p:nvPr/>
                  </p:nvSpPr>
                  <p:spPr>
                    <a:xfrm>
                      <a:off x="6304260" y="3726360"/>
                      <a:ext cx="113490" cy="422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90" h="42299" extrusionOk="0">
                          <a:moveTo>
                            <a:pt x="0" y="42300"/>
                          </a:moveTo>
                          <a:lnTo>
                            <a:pt x="1134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4" name="Google Shape;2034;p44"/>
                    <p:cNvSpPr/>
                    <p:nvPr/>
                  </p:nvSpPr>
                  <p:spPr>
                    <a:xfrm>
                      <a:off x="6326310" y="3779730"/>
                      <a:ext cx="128969" cy="479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969" h="47969" extrusionOk="0">
                          <a:moveTo>
                            <a:pt x="0" y="47970"/>
                          </a:moveTo>
                          <a:lnTo>
                            <a:pt x="12897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5" name="Google Shape;2035;p44"/>
                    <p:cNvSpPr/>
                    <p:nvPr/>
                  </p:nvSpPr>
                  <p:spPr>
                    <a:xfrm>
                      <a:off x="6348270" y="3833010"/>
                      <a:ext cx="144450" cy="5373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450" h="53730" extrusionOk="0">
                          <a:moveTo>
                            <a:pt x="0" y="53730"/>
                          </a:moveTo>
                          <a:lnTo>
                            <a:pt x="1444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6" name="Google Shape;2036;p44"/>
                    <p:cNvSpPr/>
                    <p:nvPr/>
                  </p:nvSpPr>
                  <p:spPr>
                    <a:xfrm>
                      <a:off x="6370230" y="3886290"/>
                      <a:ext cx="160019" cy="595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19" h="59580" extrusionOk="0">
                          <a:moveTo>
                            <a:pt x="0" y="59580"/>
                          </a:moveTo>
                          <a:lnTo>
                            <a:pt x="16002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7" name="Google Shape;2037;p44"/>
                    <p:cNvSpPr/>
                    <p:nvPr/>
                  </p:nvSpPr>
                  <p:spPr>
                    <a:xfrm>
                      <a:off x="6392280" y="3939570"/>
                      <a:ext cx="175410" cy="653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410" h="65339" extrusionOk="0">
                          <a:moveTo>
                            <a:pt x="0" y="65340"/>
                          </a:moveTo>
                          <a:lnTo>
                            <a:pt x="17541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8" name="Google Shape;2038;p44"/>
                    <p:cNvSpPr/>
                    <p:nvPr/>
                  </p:nvSpPr>
                  <p:spPr>
                    <a:xfrm>
                      <a:off x="6414240" y="4004730"/>
                      <a:ext cx="159029" cy="592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9029" h="59219" extrusionOk="0">
                          <a:moveTo>
                            <a:pt x="0" y="59220"/>
                          </a:moveTo>
                          <a:lnTo>
                            <a:pt x="15903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39" name="Google Shape;2039;p44"/>
                    <p:cNvSpPr/>
                    <p:nvPr/>
                  </p:nvSpPr>
                  <p:spPr>
                    <a:xfrm>
                      <a:off x="6436200" y="4085820"/>
                      <a:ext cx="99990" cy="371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9990" h="37169" extrusionOk="0">
                          <a:moveTo>
                            <a:pt x="0" y="37170"/>
                          </a:moveTo>
                          <a:lnTo>
                            <a:pt x="9999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40" name="Google Shape;2040;p44"/>
                    <p:cNvSpPr/>
                    <p:nvPr/>
                  </p:nvSpPr>
                  <p:spPr>
                    <a:xfrm>
                      <a:off x="6458250" y="4166820"/>
                      <a:ext cx="40949" cy="15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949" h="15209" extrusionOk="0">
                          <a:moveTo>
                            <a:pt x="0" y="15210"/>
                          </a:moveTo>
                          <a:lnTo>
                            <a:pt x="40950" y="0"/>
                          </a:lnTo>
                        </a:path>
                      </a:pathLst>
                    </a:custGeom>
                    <a:solidFill>
                      <a:schemeClr val="dk1"/>
                    </a:solidFill>
                    <a:ln w="9525" cap="rnd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" name="Google Shape;2372;p50"/>
          <p:cNvSpPr txBox="1">
            <a:spLocks noGrp="1"/>
          </p:cNvSpPr>
          <p:nvPr>
            <p:ph type="title"/>
          </p:nvPr>
        </p:nvSpPr>
        <p:spPr>
          <a:xfrm>
            <a:off x="1407025" y="1878675"/>
            <a:ext cx="6330000" cy="100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Спасибо за участие!</a:t>
            </a:r>
            <a:endParaRPr dirty="0"/>
          </a:p>
        </p:txBody>
      </p:sp>
      <p:sp>
        <p:nvSpPr>
          <p:cNvPr id="2373" name="Google Shape;2373;p50"/>
          <p:cNvSpPr txBox="1">
            <a:spLocks noGrp="1"/>
          </p:cNvSpPr>
          <p:nvPr>
            <p:ph type="subTitle" idx="1"/>
          </p:nvPr>
        </p:nvSpPr>
        <p:spPr>
          <a:xfrm>
            <a:off x="1407025" y="2767725"/>
            <a:ext cx="6330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374" name="Google Shape;2374;p50"/>
          <p:cNvGrpSpPr/>
          <p:nvPr/>
        </p:nvGrpSpPr>
        <p:grpSpPr>
          <a:xfrm flipH="1">
            <a:off x="30145" y="2644300"/>
            <a:ext cx="1632240" cy="2227517"/>
            <a:chOff x="894269" y="4626163"/>
            <a:chExt cx="1632240" cy="2227517"/>
          </a:xfrm>
        </p:grpSpPr>
        <p:sp>
          <p:nvSpPr>
            <p:cNvPr id="2375" name="Google Shape;2375;p50"/>
            <p:cNvSpPr/>
            <p:nvPr/>
          </p:nvSpPr>
          <p:spPr>
            <a:xfrm>
              <a:off x="2174609" y="5928300"/>
              <a:ext cx="351900" cy="353880"/>
            </a:xfrm>
            <a:custGeom>
              <a:avLst/>
              <a:gdLst/>
              <a:ahLst/>
              <a:cxnLst/>
              <a:rect l="l" t="t" r="r" b="b"/>
              <a:pathLst>
                <a:path w="351900" h="353880" extrusionOk="0">
                  <a:moveTo>
                    <a:pt x="261000" y="0"/>
                  </a:moveTo>
                  <a:cubicBezTo>
                    <a:pt x="256320" y="223470"/>
                    <a:pt x="351900" y="353880"/>
                    <a:pt x="351900" y="353880"/>
                  </a:cubicBezTo>
                  <a:lnTo>
                    <a:pt x="0" y="255600"/>
                  </a:lnTo>
                  <a:cubicBezTo>
                    <a:pt x="0" y="255600"/>
                    <a:pt x="149310" y="193500"/>
                    <a:pt x="261000" y="0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6" name="Google Shape;2376;p50"/>
            <p:cNvSpPr/>
            <p:nvPr/>
          </p:nvSpPr>
          <p:spPr>
            <a:xfrm>
              <a:off x="894269" y="5570909"/>
              <a:ext cx="351900" cy="353880"/>
            </a:xfrm>
            <a:custGeom>
              <a:avLst/>
              <a:gdLst/>
              <a:ahLst/>
              <a:cxnLst/>
              <a:rect l="l" t="t" r="r" b="b"/>
              <a:pathLst>
                <a:path w="351900" h="353880" extrusionOk="0">
                  <a:moveTo>
                    <a:pt x="261000" y="0"/>
                  </a:moveTo>
                  <a:cubicBezTo>
                    <a:pt x="256320" y="223470"/>
                    <a:pt x="351900" y="353880"/>
                    <a:pt x="351900" y="353880"/>
                  </a:cubicBezTo>
                  <a:lnTo>
                    <a:pt x="0" y="255600"/>
                  </a:lnTo>
                  <a:cubicBezTo>
                    <a:pt x="0" y="255600"/>
                    <a:pt x="149310" y="193500"/>
                    <a:pt x="261000" y="0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7" name="Google Shape;2377;p50"/>
            <p:cNvSpPr/>
            <p:nvPr/>
          </p:nvSpPr>
          <p:spPr>
            <a:xfrm>
              <a:off x="1497269" y="5090130"/>
              <a:ext cx="546839" cy="1518390"/>
            </a:xfrm>
            <a:custGeom>
              <a:avLst/>
              <a:gdLst/>
              <a:ahLst/>
              <a:cxnLst/>
              <a:rect l="l" t="t" r="r" b="b"/>
              <a:pathLst>
                <a:path w="546839" h="1518390" extrusionOk="0">
                  <a:moveTo>
                    <a:pt x="406890" y="0"/>
                  </a:moveTo>
                  <a:lnTo>
                    <a:pt x="311130" y="343170"/>
                  </a:lnTo>
                  <a:lnTo>
                    <a:pt x="272070" y="483030"/>
                  </a:lnTo>
                  <a:lnTo>
                    <a:pt x="0" y="1457640"/>
                  </a:lnTo>
                  <a:lnTo>
                    <a:pt x="49770" y="1518390"/>
                  </a:lnTo>
                  <a:lnTo>
                    <a:pt x="139590" y="1497870"/>
                  </a:lnTo>
                  <a:lnTo>
                    <a:pt x="411930" y="522090"/>
                  </a:lnTo>
                  <a:lnTo>
                    <a:pt x="450990" y="382230"/>
                  </a:lnTo>
                  <a:lnTo>
                    <a:pt x="546840" y="39060"/>
                  </a:ln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8" name="Google Shape;2378;p50"/>
            <p:cNvSpPr/>
            <p:nvPr/>
          </p:nvSpPr>
          <p:spPr>
            <a:xfrm>
              <a:off x="962683" y="5852340"/>
              <a:ext cx="1471396" cy="1001340"/>
            </a:xfrm>
            <a:custGeom>
              <a:avLst/>
              <a:gdLst/>
              <a:ahLst/>
              <a:cxnLst/>
              <a:rect l="l" t="t" r="r" b="b"/>
              <a:pathLst>
                <a:path w="1471396" h="1001340" extrusionOk="0">
                  <a:moveTo>
                    <a:pt x="1304537" y="357390"/>
                  </a:moveTo>
                  <a:cubicBezTo>
                    <a:pt x="1224617" y="643590"/>
                    <a:pt x="910607" y="806040"/>
                    <a:pt x="603077" y="720180"/>
                  </a:cubicBezTo>
                  <a:cubicBezTo>
                    <a:pt x="295547" y="634320"/>
                    <a:pt x="111047" y="332730"/>
                    <a:pt x="190967" y="46530"/>
                  </a:cubicBezTo>
                  <a:lnTo>
                    <a:pt x="24197" y="0"/>
                  </a:lnTo>
                  <a:cubicBezTo>
                    <a:pt x="-64543" y="317880"/>
                    <a:pt x="97817" y="650250"/>
                    <a:pt x="396347" y="809820"/>
                  </a:cubicBezTo>
                  <a:lnTo>
                    <a:pt x="395627" y="809640"/>
                  </a:lnTo>
                  <a:cubicBezTo>
                    <a:pt x="447017" y="839700"/>
                    <a:pt x="539447" y="948150"/>
                    <a:pt x="524687" y="1001340"/>
                  </a:cubicBezTo>
                  <a:cubicBezTo>
                    <a:pt x="539537" y="948150"/>
                    <a:pt x="674897" y="903330"/>
                    <a:pt x="734387" y="904140"/>
                  </a:cubicBezTo>
                  <a:lnTo>
                    <a:pt x="733667" y="903960"/>
                  </a:lnTo>
                  <a:cubicBezTo>
                    <a:pt x="1071617" y="922050"/>
                    <a:pt x="1382657" y="721890"/>
                    <a:pt x="1471397" y="404010"/>
                  </a:cubicBezTo>
                  <a:lnTo>
                    <a:pt x="1304627" y="35748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9" name="Google Shape;2379;p50"/>
            <p:cNvSpPr/>
            <p:nvPr/>
          </p:nvSpPr>
          <p:spPr>
            <a:xfrm>
              <a:off x="2095500" y="4674869"/>
              <a:ext cx="153953" cy="259380"/>
            </a:xfrm>
            <a:custGeom>
              <a:avLst/>
              <a:gdLst/>
              <a:ahLst/>
              <a:cxnLst/>
              <a:rect l="l" t="t" r="r" b="b"/>
              <a:pathLst>
                <a:path w="153953" h="259380" extrusionOk="0">
                  <a:moveTo>
                    <a:pt x="0" y="0"/>
                  </a:moveTo>
                  <a:cubicBezTo>
                    <a:pt x="111960" y="31230"/>
                    <a:pt x="177390" y="147420"/>
                    <a:pt x="146160" y="259380"/>
                  </a:cubicBezTo>
                </a:path>
              </a:pathLst>
            </a:custGeom>
            <a:noFill/>
            <a:ln w="9525" cap="rnd" cmpd="sng">
              <a:solidFill>
                <a:srgbClr val="FCF9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0" name="Google Shape;2380;p50"/>
            <p:cNvSpPr/>
            <p:nvPr/>
          </p:nvSpPr>
          <p:spPr>
            <a:xfrm>
              <a:off x="1787278" y="4626163"/>
              <a:ext cx="503132" cy="503087"/>
            </a:xfrm>
            <a:custGeom>
              <a:avLst/>
              <a:gdLst/>
              <a:ahLst/>
              <a:cxnLst/>
              <a:rect l="l" t="t" r="r" b="b"/>
              <a:pathLst>
                <a:path w="503132" h="503087" extrusionOk="0">
                  <a:moveTo>
                    <a:pt x="138931" y="216736"/>
                  </a:moveTo>
                  <a:cubicBezTo>
                    <a:pt x="138661" y="217727"/>
                    <a:pt x="138301" y="218717"/>
                    <a:pt x="138031" y="219797"/>
                  </a:cubicBezTo>
                  <a:cubicBezTo>
                    <a:pt x="120571" y="282526"/>
                    <a:pt x="157201" y="347507"/>
                    <a:pt x="219841" y="365057"/>
                  </a:cubicBezTo>
                  <a:cubicBezTo>
                    <a:pt x="282571" y="382517"/>
                    <a:pt x="347551" y="345887"/>
                    <a:pt x="365101" y="283247"/>
                  </a:cubicBezTo>
                  <a:cubicBezTo>
                    <a:pt x="382561" y="220517"/>
                    <a:pt x="345931" y="155537"/>
                    <a:pt x="283291" y="137986"/>
                  </a:cubicBezTo>
                  <a:cubicBezTo>
                    <a:pt x="282481" y="137717"/>
                    <a:pt x="281671" y="137537"/>
                    <a:pt x="280861" y="137357"/>
                  </a:cubicBezTo>
                  <a:cubicBezTo>
                    <a:pt x="272671" y="101177"/>
                    <a:pt x="263221" y="71747"/>
                    <a:pt x="252421" y="50687"/>
                  </a:cubicBezTo>
                  <a:lnTo>
                    <a:pt x="253141" y="50327"/>
                  </a:lnTo>
                  <a:cubicBezTo>
                    <a:pt x="251701" y="35747"/>
                    <a:pt x="250081" y="11177"/>
                    <a:pt x="248101" y="17"/>
                  </a:cubicBezTo>
                  <a:lnTo>
                    <a:pt x="248101" y="17"/>
                  </a:lnTo>
                  <a:cubicBezTo>
                    <a:pt x="271591" y="-253"/>
                    <a:pt x="295441" y="2717"/>
                    <a:pt x="319201" y="9287"/>
                  </a:cubicBezTo>
                  <a:cubicBezTo>
                    <a:pt x="453031" y="46637"/>
                    <a:pt x="531151" y="185417"/>
                    <a:pt x="493801" y="319157"/>
                  </a:cubicBezTo>
                  <a:cubicBezTo>
                    <a:pt x="456451" y="452986"/>
                    <a:pt x="317671" y="531107"/>
                    <a:pt x="183931" y="493757"/>
                  </a:cubicBezTo>
                  <a:cubicBezTo>
                    <a:pt x="50101" y="456407"/>
                    <a:pt x="-28019" y="317627"/>
                    <a:pt x="9331" y="183887"/>
                  </a:cubicBezTo>
                  <a:cubicBezTo>
                    <a:pt x="23731" y="132227"/>
                    <a:pt x="53341" y="88847"/>
                    <a:pt x="91861" y="57167"/>
                  </a:cubicBezTo>
                  <a:lnTo>
                    <a:pt x="91861" y="57167"/>
                  </a:lnTo>
                  <a:cubicBezTo>
                    <a:pt x="93121" y="69947"/>
                    <a:pt x="95281" y="81557"/>
                    <a:pt x="97261" y="92267"/>
                  </a:cubicBezTo>
                  <a:cubicBezTo>
                    <a:pt x="101041" y="107566"/>
                    <a:pt x="104641" y="121157"/>
                    <a:pt x="109771" y="132227"/>
                  </a:cubicBezTo>
                  <a:cubicBezTo>
                    <a:pt x="112111" y="137897"/>
                    <a:pt x="114631" y="143026"/>
                    <a:pt x="117241" y="147707"/>
                  </a:cubicBezTo>
                  <a:lnTo>
                    <a:pt x="117241" y="147707"/>
                  </a:lnTo>
                  <a:cubicBezTo>
                    <a:pt x="121471" y="166877"/>
                    <a:pt x="126961" y="187217"/>
                    <a:pt x="132811" y="201707"/>
                  </a:cubicBezTo>
                  <a:cubicBezTo>
                    <a:pt x="134881" y="207107"/>
                    <a:pt x="136951" y="212147"/>
                    <a:pt x="139111" y="217007"/>
                  </a:cubicBezTo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1" name="Google Shape;2381;p50"/>
            <p:cNvSpPr/>
            <p:nvPr/>
          </p:nvSpPr>
          <p:spPr>
            <a:xfrm>
              <a:off x="1878962" y="4834619"/>
              <a:ext cx="116907" cy="197010"/>
            </a:xfrm>
            <a:custGeom>
              <a:avLst/>
              <a:gdLst/>
              <a:ahLst/>
              <a:cxnLst/>
              <a:rect l="l" t="t" r="r" b="b"/>
              <a:pathLst>
                <a:path w="116907" h="197010" extrusionOk="0">
                  <a:moveTo>
                    <a:pt x="116908" y="197010"/>
                  </a:moveTo>
                  <a:cubicBezTo>
                    <a:pt x="31858" y="173250"/>
                    <a:pt x="-17822" y="85050"/>
                    <a:pt x="5938" y="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2" name="Google Shape;2382;p50"/>
            <p:cNvSpPr/>
            <p:nvPr/>
          </p:nvSpPr>
          <p:spPr>
            <a:xfrm>
              <a:off x="1791299" y="6416550"/>
              <a:ext cx="504269" cy="283590"/>
            </a:xfrm>
            <a:custGeom>
              <a:avLst/>
              <a:gdLst/>
              <a:ahLst/>
              <a:cxnLst/>
              <a:rect l="l" t="t" r="r" b="b"/>
              <a:pathLst>
                <a:path w="504269" h="283590" extrusionOk="0">
                  <a:moveTo>
                    <a:pt x="504270" y="0"/>
                  </a:moveTo>
                  <a:cubicBezTo>
                    <a:pt x="393660" y="163620"/>
                    <a:pt x="206730" y="267840"/>
                    <a:pt x="0" y="28359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3" name="Google Shape;2383;p50"/>
            <p:cNvSpPr/>
            <p:nvPr/>
          </p:nvSpPr>
          <p:spPr>
            <a:xfrm>
              <a:off x="1078860" y="6060869"/>
              <a:ext cx="212849" cy="424170"/>
            </a:xfrm>
            <a:custGeom>
              <a:avLst/>
              <a:gdLst/>
              <a:ahLst/>
              <a:cxnLst/>
              <a:rect l="l" t="t" r="r" b="b"/>
              <a:pathLst>
                <a:path w="212849" h="424170" extrusionOk="0">
                  <a:moveTo>
                    <a:pt x="212850" y="424170"/>
                  </a:moveTo>
                  <a:cubicBezTo>
                    <a:pt x="86310" y="314460"/>
                    <a:pt x="8190" y="161280"/>
                    <a:pt x="0" y="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4" name="Google Shape;2384;p50"/>
            <p:cNvSpPr/>
            <p:nvPr/>
          </p:nvSpPr>
          <p:spPr>
            <a:xfrm>
              <a:off x="1436098" y="5310748"/>
              <a:ext cx="845403" cy="424023"/>
            </a:xfrm>
            <a:custGeom>
              <a:avLst/>
              <a:gdLst/>
              <a:ahLst/>
              <a:cxnLst/>
              <a:rect l="l" t="t" r="r" b="b"/>
              <a:pathLst>
                <a:path w="845403" h="424023" extrusionOk="0">
                  <a:moveTo>
                    <a:pt x="750032" y="168002"/>
                  </a:moveTo>
                  <a:cubicBezTo>
                    <a:pt x="706562" y="155852"/>
                    <a:pt x="662102" y="167282"/>
                    <a:pt x="630152" y="194552"/>
                  </a:cubicBezTo>
                  <a:lnTo>
                    <a:pt x="254312" y="89612"/>
                  </a:lnTo>
                  <a:cubicBezTo>
                    <a:pt x="241172" y="49742"/>
                    <a:pt x="209042" y="16982"/>
                    <a:pt x="165482" y="4832"/>
                  </a:cubicBezTo>
                  <a:cubicBezTo>
                    <a:pt x="96092" y="-14518"/>
                    <a:pt x="24182" y="25982"/>
                    <a:pt x="4832" y="95372"/>
                  </a:cubicBezTo>
                  <a:cubicBezTo>
                    <a:pt x="-14518" y="164762"/>
                    <a:pt x="25982" y="236672"/>
                    <a:pt x="95372" y="256022"/>
                  </a:cubicBezTo>
                  <a:cubicBezTo>
                    <a:pt x="138842" y="268172"/>
                    <a:pt x="183302" y="256742"/>
                    <a:pt x="215252" y="229472"/>
                  </a:cubicBezTo>
                  <a:lnTo>
                    <a:pt x="591092" y="334412"/>
                  </a:lnTo>
                  <a:cubicBezTo>
                    <a:pt x="604232" y="374282"/>
                    <a:pt x="636452" y="407042"/>
                    <a:pt x="679922" y="419192"/>
                  </a:cubicBezTo>
                  <a:cubicBezTo>
                    <a:pt x="749312" y="438542"/>
                    <a:pt x="821222" y="398042"/>
                    <a:pt x="840572" y="328652"/>
                  </a:cubicBezTo>
                  <a:cubicBezTo>
                    <a:pt x="859922" y="259262"/>
                    <a:pt x="819422" y="187352"/>
                    <a:pt x="750032" y="168002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5" name="Google Shape;2385;p50"/>
            <p:cNvSpPr/>
            <p:nvPr/>
          </p:nvSpPr>
          <p:spPr>
            <a:xfrm>
              <a:off x="2099236" y="5552236"/>
              <a:ext cx="103773" cy="103773"/>
            </a:xfrm>
            <a:custGeom>
              <a:avLst/>
              <a:gdLst/>
              <a:ahLst/>
              <a:cxnLst/>
              <a:rect l="l" t="t" r="r" b="b"/>
              <a:pathLst>
                <a:path w="103773" h="103773" extrusionOk="0">
                  <a:moveTo>
                    <a:pt x="101834" y="65833"/>
                  </a:moveTo>
                  <a:cubicBezTo>
                    <a:pt x="94094" y="93464"/>
                    <a:pt x="65474" y="109574"/>
                    <a:pt x="37934" y="101833"/>
                  </a:cubicBezTo>
                  <a:cubicBezTo>
                    <a:pt x="10394" y="94094"/>
                    <a:pt x="-5806" y="65474"/>
                    <a:pt x="1934" y="37934"/>
                  </a:cubicBezTo>
                  <a:cubicBezTo>
                    <a:pt x="9674" y="10394"/>
                    <a:pt x="38294" y="-5806"/>
                    <a:pt x="65834" y="1934"/>
                  </a:cubicBezTo>
                  <a:cubicBezTo>
                    <a:pt x="93464" y="9674"/>
                    <a:pt x="109574" y="38294"/>
                    <a:pt x="101834" y="6583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6" name="Google Shape;2386;p50"/>
            <p:cNvSpPr/>
            <p:nvPr/>
          </p:nvSpPr>
          <p:spPr>
            <a:xfrm>
              <a:off x="1514686" y="5389066"/>
              <a:ext cx="103767" cy="103767"/>
            </a:xfrm>
            <a:custGeom>
              <a:avLst/>
              <a:gdLst/>
              <a:ahLst/>
              <a:cxnLst/>
              <a:rect l="l" t="t" r="r" b="b"/>
              <a:pathLst>
                <a:path w="103767" h="103767" extrusionOk="0">
                  <a:moveTo>
                    <a:pt x="1934" y="37934"/>
                  </a:moveTo>
                  <a:cubicBezTo>
                    <a:pt x="-5806" y="65564"/>
                    <a:pt x="10394" y="94184"/>
                    <a:pt x="37934" y="101833"/>
                  </a:cubicBezTo>
                  <a:cubicBezTo>
                    <a:pt x="65564" y="109574"/>
                    <a:pt x="94184" y="93373"/>
                    <a:pt x="101834" y="65833"/>
                  </a:cubicBezTo>
                  <a:cubicBezTo>
                    <a:pt x="109574" y="38204"/>
                    <a:pt x="93374" y="9583"/>
                    <a:pt x="65834" y="1934"/>
                  </a:cubicBezTo>
                  <a:cubicBezTo>
                    <a:pt x="38204" y="-5806"/>
                    <a:pt x="9584" y="10394"/>
                    <a:pt x="1934" y="379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7" name="Google Shape;2387;p50"/>
            <p:cNvSpPr/>
            <p:nvPr/>
          </p:nvSpPr>
          <p:spPr>
            <a:xfrm>
              <a:off x="2407259" y="6059880"/>
              <a:ext cx="54180" cy="166859"/>
            </a:xfrm>
            <a:custGeom>
              <a:avLst/>
              <a:gdLst/>
              <a:ahLst/>
              <a:cxnLst/>
              <a:rect l="l" t="t" r="r" b="b"/>
              <a:pathLst>
                <a:path w="54180" h="166859" extrusionOk="0">
                  <a:moveTo>
                    <a:pt x="0" y="0"/>
                  </a:moveTo>
                  <a:cubicBezTo>
                    <a:pt x="13410" y="74520"/>
                    <a:pt x="36270" y="131130"/>
                    <a:pt x="54180" y="16686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8" name="Google Shape;2388;p50"/>
            <p:cNvSpPr/>
            <p:nvPr/>
          </p:nvSpPr>
          <p:spPr>
            <a:xfrm>
              <a:off x="1126919" y="5702399"/>
              <a:ext cx="54180" cy="166860"/>
            </a:xfrm>
            <a:custGeom>
              <a:avLst/>
              <a:gdLst/>
              <a:ahLst/>
              <a:cxnLst/>
              <a:rect l="l" t="t" r="r" b="b"/>
              <a:pathLst>
                <a:path w="54180" h="166860" extrusionOk="0">
                  <a:moveTo>
                    <a:pt x="0" y="0"/>
                  </a:moveTo>
                  <a:cubicBezTo>
                    <a:pt x="13410" y="74520"/>
                    <a:pt x="36270" y="131040"/>
                    <a:pt x="54180" y="16686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9" name="Google Shape;2389;p50"/>
            <p:cNvSpPr/>
            <p:nvPr/>
          </p:nvSpPr>
          <p:spPr>
            <a:xfrm>
              <a:off x="1708950" y="5860440"/>
              <a:ext cx="88560" cy="317339"/>
            </a:xfrm>
            <a:custGeom>
              <a:avLst/>
              <a:gdLst/>
              <a:ahLst/>
              <a:cxnLst/>
              <a:rect l="l" t="t" r="r" b="b"/>
              <a:pathLst>
                <a:path w="88560" h="317339" extrusionOk="0">
                  <a:moveTo>
                    <a:pt x="88560" y="0"/>
                  </a:moveTo>
                  <a:lnTo>
                    <a:pt x="0" y="31734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0" name="Google Shape;2390;p50"/>
            <p:cNvSpPr/>
            <p:nvPr/>
          </p:nvSpPr>
          <p:spPr>
            <a:xfrm>
              <a:off x="1863300" y="5225039"/>
              <a:ext cx="45629" cy="163620"/>
            </a:xfrm>
            <a:custGeom>
              <a:avLst/>
              <a:gdLst/>
              <a:ahLst/>
              <a:cxnLst/>
              <a:rect l="l" t="t" r="r" b="b"/>
              <a:pathLst>
                <a:path w="45629" h="163620" extrusionOk="0">
                  <a:moveTo>
                    <a:pt x="45630" y="0"/>
                  </a:moveTo>
                  <a:lnTo>
                    <a:pt x="0" y="16362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1" name="Google Shape;2391;p50"/>
            <p:cNvSpPr/>
            <p:nvPr/>
          </p:nvSpPr>
          <p:spPr>
            <a:xfrm>
              <a:off x="1850250" y="5553360"/>
              <a:ext cx="148590" cy="41490"/>
            </a:xfrm>
            <a:custGeom>
              <a:avLst/>
              <a:gdLst/>
              <a:ahLst/>
              <a:cxnLst/>
              <a:rect l="l" t="t" r="r" b="b"/>
              <a:pathLst>
                <a:path w="148590" h="41490" extrusionOk="0">
                  <a:moveTo>
                    <a:pt x="148590" y="41490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03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8234" y="172720"/>
            <a:ext cx="80313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err="1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Кры́мская</a:t>
            </a:r>
            <a:r>
              <a:rPr lang="ru-RU" sz="1600" b="1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война́ 1853–1856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(Восточная война</a:t>
            </a:r>
            <a:r>
              <a:rPr lang="ru-RU" sz="1600" b="1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algn="just"/>
            <a:r>
              <a:rPr lang="ru-RU" sz="1600" b="1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между 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империей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1600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коалицией стран 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(Великобритания, Франция, </a:t>
            </a:r>
            <a:endParaRPr lang="ru-RU" sz="16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Османская 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империя и Сардинское королевство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600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вызванная 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столкновением их интересов </a:t>
            </a:r>
            <a:endParaRPr lang="ru-RU" sz="1600" dirty="0" smtClean="0">
              <a:solidFill>
                <a:srgbClr val="1D21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бассейне Чёрного моря, на Кавказе и Балканах. </a:t>
            </a:r>
            <a:r>
              <a:rPr lang="ru-RU" sz="1600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Ограниченные 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</a:t>
            </a:r>
            <a:r>
              <a:rPr lang="ru-RU" sz="1600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</a:p>
          <a:p>
            <a:pPr algn="just"/>
            <a:r>
              <a:rPr lang="ru-RU" sz="1600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велись также на Балтике, Белом море и Тихом океане</a:t>
            </a:r>
            <a:r>
              <a:rPr lang="ru-RU" sz="1600" dirty="0" smtClean="0">
                <a:solidFill>
                  <a:srgbClr val="1D21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Видеофайл</a:t>
            </a:r>
            <a:endParaRPr lang="ru-RU" sz="16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1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281"/>
            <a:ext cx="9144000" cy="805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760" y="0"/>
            <a:ext cx="4201160" cy="156966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 в Великой Отечественной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войне</a:t>
            </a:r>
          </a:p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1941 г. В ходе наступательной операции немецкие войска перешли </a:t>
            </a:r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Перекопской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перешеек и вступили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Крым.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Видеофайл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53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840" y="90081"/>
            <a:ext cx="7704000" cy="5727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Популярные места Крыма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0096" y="-325120"/>
            <a:ext cx="2543375" cy="197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2540">
            <a:off x="6314977" y="3251201"/>
            <a:ext cx="2754191" cy="1470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80640" y="729171"/>
            <a:ext cx="391885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Тропа Голицына.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 «Херсонес Таврический».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«Долина привидений».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Винный комбинат «Массандра».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Свято-Успенский монастырь.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«Ласточкино гнездо».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Карадагский</a:t>
            </a: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заповедник.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Чуфут-Кале.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 «Хамелеон».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ru-RU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Ливадийский</a:t>
            </a: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дворец.</a:t>
            </a:r>
          </a:p>
        </p:txBody>
      </p:sp>
    </p:spTree>
    <p:extLst>
      <p:ext uri="{BB962C8B-B14F-4D97-AF65-F5344CB8AC3E}">
        <p14:creationId xmlns:p14="http://schemas.microsoft.com/office/powerpoint/2010/main" val="189236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82511" y="0"/>
            <a:ext cx="7704000" cy="5727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«Ласточкино гнездо»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0"/>
            <a:ext cx="6295390" cy="530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8" descr="https://thumbs.dreamstime.com/b/grunge-torn-paper-wax-seal-279174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thumbs.dreamstime.com/b/burnt-paper-496810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0375" y="954157"/>
            <a:ext cx="39393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«Ласточкино гнездо» —</a:t>
            </a:r>
          </a:p>
          <a:p>
            <a:pPr algn="just"/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архитектуры </a:t>
            </a:r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истории,</a:t>
            </a:r>
          </a:p>
          <a:p>
            <a:pPr algn="just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расположенный </a:t>
            </a:r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отвесной </a:t>
            </a: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40метровой </a:t>
            </a:r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Аврориной  скале </a:t>
            </a: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мыса Ай-</a:t>
            </a:r>
            <a:r>
              <a:rPr lang="ru-RU" sz="16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Тодор</a:t>
            </a: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</a:p>
          <a:p>
            <a:pPr algn="just"/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посёлке </a:t>
            </a:r>
            <a:r>
              <a:rPr lang="ru-RU" sz="16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Гаспра</a:t>
            </a: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южном  берегу </a:t>
            </a: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Крыма.</a:t>
            </a:r>
          </a:p>
          <a:p>
            <a:pPr algn="just"/>
            <a:endParaRPr lang="ru-RU" sz="16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Ласточкино гнездо» </a:t>
            </a:r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своеобразной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эмблемой Южного </a:t>
            </a:r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берега   Крыма.</a:t>
            </a:r>
          </a:p>
          <a:p>
            <a:pPr algn="just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Видеофайл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73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3826" y="198781"/>
            <a:ext cx="6065114" cy="503584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FFFFFF"/>
                </a:solidFill>
                <a:latin typeface="Rubik"/>
              </a:rPr>
              <a:t>Ливадийский</a:t>
            </a:r>
            <a:r>
              <a:rPr lang="ru-RU" b="1" dirty="0">
                <a:solidFill>
                  <a:srgbClr val="FFFFFF"/>
                </a:solidFill>
                <a:latin typeface="Rubik"/>
              </a:rPr>
              <a:t> дворец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792" y="-119270"/>
            <a:ext cx="5965964" cy="5262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774" y="1099930"/>
            <a:ext cx="43997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Ливадийский</a:t>
            </a:r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дворец-музей близ Ялты </a:t>
            </a:r>
            <a:endParaRPr lang="ru-RU" sz="1800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бывшая летняя царская резиденция. Всемирную известность этой крымской достопримечательности принесла Ялтинская конференция руководителей трех держав-победительниц, которая проходила в нем в конце Второй мировой войны</a:t>
            </a:r>
            <a:r>
              <a:rPr lang="ru-RU" sz="1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видеофайл</a:t>
            </a:r>
            <a:endParaRPr lang="ru-RU" sz="18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0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30087" y="-119270"/>
            <a:ext cx="6065114" cy="503584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FFFFFF"/>
                </a:solidFill>
                <a:latin typeface="Rubik"/>
              </a:rPr>
              <a:t>Крепость в Керчи </a:t>
            </a:r>
            <a:r>
              <a:rPr lang="ru-RU" sz="2800" b="1" dirty="0" smtClean="0">
                <a:solidFill>
                  <a:srgbClr val="FFFFFF"/>
                </a:solidFill>
                <a:latin typeface="Rubik"/>
              </a:rPr>
              <a:t/>
            </a:r>
            <a:br>
              <a:rPr lang="ru-RU" sz="2800" b="1" dirty="0" smtClean="0">
                <a:solidFill>
                  <a:srgbClr val="FFFFFF"/>
                </a:solidFill>
                <a:latin typeface="Rubik"/>
              </a:rPr>
            </a:br>
            <a:r>
              <a:rPr lang="ru-RU" sz="2800" b="1" dirty="0" smtClean="0">
                <a:solidFill>
                  <a:srgbClr val="FFFFFF"/>
                </a:solidFill>
                <a:latin typeface="Rubik"/>
              </a:rPr>
              <a:t>(</a:t>
            </a:r>
            <a:r>
              <a:rPr lang="ru-RU" sz="2800" b="1" dirty="0">
                <a:solidFill>
                  <a:srgbClr val="FFFFFF"/>
                </a:solidFill>
                <a:latin typeface="Rubik"/>
              </a:rPr>
              <a:t>форт </a:t>
            </a:r>
            <a:r>
              <a:rPr lang="ru-RU" sz="2800" b="1" dirty="0" err="1">
                <a:solidFill>
                  <a:srgbClr val="FFFFFF"/>
                </a:solidFill>
                <a:latin typeface="Rubik"/>
              </a:rPr>
              <a:t>Тотлебен</a:t>
            </a:r>
            <a:r>
              <a:rPr lang="ru-RU" sz="2800" b="1" dirty="0">
                <a:solidFill>
                  <a:srgbClr val="FFFFFF"/>
                </a:solidFill>
                <a:latin typeface="Rubik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5773" y="848139"/>
            <a:ext cx="43997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Легенды </a:t>
            </a: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форта</a:t>
            </a:r>
          </a:p>
          <a:p>
            <a:pPr algn="ctr"/>
            <a:endParaRPr lang="ru-RU" sz="1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самых живучих историй является легенда о тайном подземном ходе через пролив на другую сторону. Нет ясности и о событиях ВОВ, поскольку в 1963 году сотрудники Комитета ГБ увезли из крепости все найденные документы.</a:t>
            </a:r>
          </a:p>
          <a:p>
            <a:pPr algn="just"/>
            <a:r>
              <a:rPr lang="ru-RU" sz="18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керченских жителей популярны жутковатые истории о пропавших коровах, таинственных звуках и призраках, о спрятанных в подземельях кладах. Много тайн хранит столетняя крепость.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1"/>
          <a:stretch/>
        </p:blipFill>
        <p:spPr bwMode="auto">
          <a:xfrm>
            <a:off x="4704522" y="-13253"/>
            <a:ext cx="6614490" cy="5244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548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ced Navigation in Sailing Workshop by Slidesgo">
  <a:themeElements>
    <a:clrScheme name="Simple Light">
      <a:dk1>
        <a:srgbClr val="F3F1E8"/>
      </a:dk1>
      <a:lt1>
        <a:srgbClr val="262F49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EAE8D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594</Words>
  <Application>Microsoft Office PowerPoint</Application>
  <PresentationFormat>Экран (16:9)</PresentationFormat>
  <Paragraphs>112</Paragraphs>
  <Slides>34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5" baseType="lpstr">
      <vt:lpstr>Arial</vt:lpstr>
      <vt:lpstr>Marcellus</vt:lpstr>
      <vt:lpstr>Segoe UI Historic</vt:lpstr>
      <vt:lpstr>Rubik</vt:lpstr>
      <vt:lpstr>Segoe UI Light</vt:lpstr>
      <vt:lpstr>Calibri</vt:lpstr>
      <vt:lpstr>Times New Roman</vt:lpstr>
      <vt:lpstr>Wingdings</vt:lpstr>
      <vt:lpstr>Arimo</vt:lpstr>
      <vt:lpstr>Roboto Condensed Light</vt:lpstr>
      <vt:lpstr>Advanced Navigation in Sailing Workshop by Slidesgo</vt:lpstr>
      <vt:lpstr>Классный час на тему: «Крым и Россия едины»</vt:lpstr>
      <vt:lpstr>18 марта –  День воссоединения Крыма с Россией</vt:lpstr>
      <vt:lpstr>ТАВРИДА  название Крымского полуострова до 1920 г. </vt:lpstr>
      <vt:lpstr>Презентация PowerPoint</vt:lpstr>
      <vt:lpstr>Презентация PowerPoint</vt:lpstr>
      <vt:lpstr>Популярные места Крыма</vt:lpstr>
      <vt:lpstr>«Ласточкино гнездо»</vt:lpstr>
      <vt:lpstr>Ливадийский дворец</vt:lpstr>
      <vt:lpstr>Крепость в Керчи  (форт Тотлебен)</vt:lpstr>
      <vt:lpstr>«Крымская весна»</vt:lpstr>
      <vt:lpstr>«Крымские истории»</vt:lpstr>
      <vt:lpstr>Первая станция  «Общая история Крыма»</vt:lpstr>
      <vt:lpstr>1 вопрос. Кто из полководцев Российской империи присоединил Крым к России?</vt:lpstr>
      <vt:lpstr>2 вопрос. В каком году было вновь присоединение Крыма в состав России?</vt:lpstr>
      <vt:lpstr>3 вопрос. Какого числа отмечается день присоединения Крыма?</vt:lpstr>
      <vt:lpstr>4 вопрос. Какие события произошли в Крыму 16 марта 2014 года?</vt:lpstr>
      <vt:lpstr>Вторая станция  «Первая война Крыма»</vt:lpstr>
      <vt:lpstr>5 вопрос.  В каком году началась Крымская война?(Севастополь) </vt:lpstr>
      <vt:lpstr>6 вопрос. Как звали руководителя инженерными работами при обороне Севастополя в Крымскую войну и при осаде Плевны в русско-турецкую войну 1877–1878 годов?</vt:lpstr>
      <vt:lpstr>7 вопрос. Как называется мемориальный комплекс посвященный мужеству и героизму проявленному при осаде Севастополя в 1854-1855 году?</vt:lpstr>
      <vt:lpstr>Третья станция  «Вторая война Крыма»</vt:lpstr>
      <vt:lpstr>8 вопрос. Назовите города-герои Крыма?</vt:lpstr>
      <vt:lpstr>9 вопрос. Сколько дней потребовалось противнику захватить Севастополь в 1941-1942 годах?  </vt:lpstr>
      <vt:lpstr>10 вопрос. Сколько дней потребовалось советским солдатам освободить Севастополь от немецко-фашистских захватчиков в 1941-1942 годах?  </vt:lpstr>
      <vt:lpstr>Четвертая станция  « Жемчужины Крыма»</vt:lpstr>
      <vt:lpstr>—Ласточкино гнездо</vt:lpstr>
      <vt:lpstr>12 вопрос.  Как звали архитектора построившего замок в готическом стиле? </vt:lpstr>
      <vt:lpstr>13 вопрос.  Какое второе название Керченской крепости? </vt:lpstr>
      <vt:lpstr>14 вопрос.  Для кого был построен Ливадийский дворец? </vt:lpstr>
      <vt:lpstr>15 вопрос. Как называется взорванная батарея в Севастополе?</vt:lpstr>
      <vt:lpstr>16 вопрос.  Где находиться родовое имение Воронцовых (Крым)? </vt:lpstr>
      <vt:lpstr>Поэзия Крыма</vt:lpstr>
      <vt:lpstr>17вопрос. Чье стихотворение Вы прослушали?</vt:lpstr>
      <vt:lpstr>Спасибо за участие!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«Крымские истории»</dc:title>
  <cp:lastModifiedBy>user</cp:lastModifiedBy>
  <cp:revision>22</cp:revision>
  <dcterms:modified xsi:type="dcterms:W3CDTF">2024-03-15T19:05:21Z</dcterms:modified>
</cp:coreProperties>
</file>