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9" r:id="rId12"/>
    <p:sldId id="270" r:id="rId13"/>
    <p:sldId id="271" r:id="rId14"/>
    <p:sldId id="272" r:id="rId15"/>
    <p:sldId id="274" r:id="rId16"/>
    <p:sldId id="276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0AAA8-0FC4-468E-9384-64547C4B7ACB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A84FF-2EBE-4207-8C68-7C381511A8A8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B23B1-A979-40AC-8295-FDB4AF8C351C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358F8-A69F-46CE-8E59-5D822F9F5680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527ED-9A5B-4F83-A9F4-3169CE9B27F4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C00DC-DB77-4CA3-9EB9-38F568B6A402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6B620-0EC5-43D4-9F4A-E37AC893D0D0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287C6-398F-484A-A26B-58E508972B09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2133B-4006-4C61-BDA8-74EC95848B6D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FB8A8-9930-47DB-80D1-6F8DA4F5FF58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A6A95-0D94-45FC-971B-A5EB6733228D}" type="datetimeFigureOut">
              <a:rPr lang="ru-RU"/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CE4EC-1AAF-40BC-9740-624CD565FF1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F98BE-7D32-4DD6-AD2C-994073C71623}" type="datetimeFigureOut">
              <a:rPr lang="ru-RU"/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ED5D8-53A5-4649-8000-1037DF6EE77F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E17F5-30EF-4F6B-9A9D-9A3B0C84F9C4}" type="datetimeFigureOut">
              <a:rPr lang="ru-RU"/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2398D-BEE2-4822-8E85-A3D238E0132C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EE470-9F3C-4F12-A40F-4FCB1D248B32}" type="datetimeFigureOut">
              <a:rPr lang="ru-RU"/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F33A9-01D5-4B44-AA05-7B0C582BD273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CCDFE-D3EE-4CC3-8F01-9B974A46A003}" type="datetimeFigureOut">
              <a:rPr lang="ru-RU"/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7B440-2CE0-4ABC-A016-CA4654D247E9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BBA7F-C0B2-491B-B759-A3AE4B07A009}" type="datetimeFigureOut">
              <a:rPr lang="ru-RU"/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75697-75D9-4924-8B92-156BD3588DB8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smtClean="0"/>
              <a:t>Образец заголовка</a:t>
            </a:r>
            <a:endParaRPr lang="ru-RU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A389D4-24D2-4897-AAB5-6FF46B5ABDF5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8B6B77-C756-42B4-A234-F0A816E064CC}" type="slidenum">
              <a:rPr lang="ru-RU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«Эртильская СОШ с УИОП»   с/п Ячейская школа</a:t>
            </a:r>
            <a:br>
              <a:rPr lang="ru-RU" sz="2000" b="1" smtClean="0">
                <a:solidFill>
                  <a:srgbClr val="FF0000"/>
                </a:solidFill>
              </a:rPr>
            </a:br>
            <a:endParaRPr lang="ru-RU" sz="2000" smtClean="0"/>
          </a:p>
        </p:txBody>
      </p:sp>
      <p:sp>
        <p:nvSpPr>
          <p:cNvPr id="4" name="Заголовок 1"/>
          <p:cNvSpPr txBox="1"/>
          <p:nvPr/>
        </p:nvSpPr>
        <p:spPr>
          <a:xfrm>
            <a:off x="609600" y="1031875"/>
            <a:ext cx="8229600" cy="122745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br>
              <a:rPr lang="ru-RU" sz="4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ru-RU" sz="4800" dirty="0">
                <a:latin typeface="+mj-lt"/>
                <a:ea typeface="+mj-ea"/>
                <a:cs typeface="+mj-cs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«Жизнь Иоганна Вольфганга фон Гете»</a:t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316" name="Прямоугольник 5"/>
          <p:cNvSpPr>
            <a:spLocks noChangeArrowheads="1"/>
          </p:cNvSpPr>
          <p:nvPr/>
        </p:nvSpPr>
        <p:spPr bwMode="auto">
          <a:xfrm>
            <a:off x="4572000" y="5876925"/>
            <a:ext cx="4572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Выполнила:Кускова Н.П.,учитель немецкого языка, ВКК</a:t>
            </a:r>
            <a:endParaRPr lang="ru-RU" sz="2000">
              <a:latin typeface="Calibri" panose="020F0502020204030204" pitchFamily="34" charset="0"/>
            </a:endParaRPr>
          </a:p>
        </p:txBody>
      </p:sp>
      <p:pic>
        <p:nvPicPr>
          <p:cNvPr id="2" name="Content Placeholder 1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86940" y="2314575"/>
            <a:ext cx="5074285" cy="355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5600700" y="274955"/>
            <a:ext cx="3086100" cy="4006850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Учеба в университете</a:t>
            </a:r>
            <a:endParaRPr lang="ru-RU" sz="36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ontent Placeholder 2" descr="молод гете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2095" y="260350"/>
            <a:ext cx="4299585" cy="655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Гете с женой Кристианой Вульпиус</a:t>
            </a:r>
            <a:endParaRPr lang="ru-RU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35785" y="1557020"/>
            <a:ext cx="5382895" cy="520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49605"/>
          </a:xfrm>
        </p:spPr>
        <p:txBody>
          <a:bodyPr/>
          <a:p>
            <a:r>
              <a:rPr lang="ru-RU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Аудиенция у Наполеона</a:t>
            </a:r>
            <a:endParaRPr lang="ru-RU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0" name="Прямоугольник 3"/>
          <p:cNvSpPr>
            <a:spLocks noChangeArrowheads="1"/>
          </p:cNvSpPr>
          <p:nvPr/>
        </p:nvSpPr>
        <p:spPr bwMode="auto">
          <a:xfrm>
            <a:off x="179388" y="2133600"/>
            <a:ext cx="87852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ontent Placeholder 2" descr="наполеон с гете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92275" y="1191260"/>
            <a:ext cx="5038725" cy="561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7650" y="274955"/>
            <a:ext cx="3359150" cy="47021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Гете и Шиллеру в Веймаре</a:t>
            </a:r>
            <a:endParaRPr lang="ru-RU" dirty="0"/>
          </a:p>
        </p:txBody>
      </p:sp>
      <p:pic>
        <p:nvPicPr>
          <p:cNvPr id="3" name="Content Placeholder 2" descr="Goethe_Schiller_Weimar_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6195" y="31115"/>
            <a:ext cx="5119370" cy="682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17490" y="274955"/>
            <a:ext cx="3369310" cy="5496560"/>
          </a:xfrm>
        </p:spPr>
        <p:txBody>
          <a:bodyPr/>
          <a:p>
            <a:pPr>
              <a:lnSpc>
                <a:spcPct val="150000"/>
              </a:lnSpc>
            </a:pPr>
            <a:r>
              <a:rPr lang="ru-RU" altLang="en-US" sz="5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издание “Фауста”</a:t>
            </a:r>
            <a:endParaRPr lang="ru-RU" alt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 descr="фото первого издания фауста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950" y="69850"/>
            <a:ext cx="4593590" cy="67106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87070"/>
          </a:xfrm>
        </p:spPr>
        <p:txBody>
          <a:bodyPr/>
          <a:p>
            <a:r>
              <a:rPr lang="ru-RU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“ФАУСТ”</a:t>
            </a:r>
            <a:endParaRPr lang="ru-RU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75740" y="980440"/>
            <a:ext cx="6750685" cy="57638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5396865" y="274955"/>
            <a:ext cx="3289935" cy="5052695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Ульрика фон Леветцов</a:t>
            </a:r>
            <a:endParaRPr lang="ru-RU" sz="36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ontent Placeholder 2" descr="Ульрика фон Леветцов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560" y="61595"/>
            <a:ext cx="5380990" cy="6735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" y="5193665"/>
            <a:ext cx="8812530" cy="1500505"/>
          </a:xfrm>
        </p:spPr>
        <p:txBody>
          <a:bodyPr/>
          <a:p>
            <a:pPr marL="0" indent="0">
              <a:buNone/>
            </a:pPr>
            <a:r>
              <a:rPr lang="ru-RU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“Лишь тот достоин жизни и свободы, кто каждый день  за них идет на бой!”</a:t>
            </a:r>
            <a:endParaRPr lang="ru-RU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И.В. фон Гете</a:t>
            </a:r>
            <a:endParaRPr lang="ru-RU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 descr="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619885" y="44450"/>
            <a:ext cx="6253480" cy="52114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«Вера — это радужный мост между небом и землей, всем на отраду, но из странников каждый видит его по-разному, в зависимости от того места, где находится»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                          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                                 И.В. фон Гете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941388"/>
          </a:xfrm>
        </p:spPr>
        <p:txBody>
          <a:bodyPr/>
          <a:lstStyle/>
          <a:p>
            <a:r>
              <a:rPr lang="ru-RU" sz="3200" b="1" smtClean="0">
                <a:solidFill>
                  <a:srgbClr val="FF0000"/>
                </a:solidFill>
              </a:rPr>
              <a:t>Цель проекта:</a:t>
            </a:r>
            <a:br>
              <a:rPr lang="ru-RU" sz="3200" b="1" smtClean="0">
                <a:solidFill>
                  <a:srgbClr val="FF0000"/>
                </a:solidFill>
              </a:rPr>
            </a:br>
            <a:r>
              <a:rPr 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жизнью великого немецкого поэта Иоганна Вольфганга фон Гете</a:t>
            </a:r>
            <a:endParaRPr lang="ru-RU" sz="32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133600"/>
            <a:ext cx="8075612" cy="4391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ЗАДАЧИ:</a:t>
            </a:r>
            <a:endParaRPr lang="ru-RU" b="1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1.Детские годы писателя</a:t>
            </a:r>
            <a:endParaRPr lang="ru-RU" sz="3600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2.Получение образования Гете</a:t>
            </a:r>
            <a:endParaRPr lang="ru-RU" sz="3600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3.Личная жизнь писателя</a:t>
            </a:r>
            <a:endParaRPr lang="ru-RU" sz="3600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4.Творчество Гете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/>
          <p:nvPr>
            <p:ph sz="half" idx="1"/>
          </p:nvPr>
        </p:nvSpPr>
        <p:spPr>
          <a:xfrm>
            <a:off x="457200" y="5903595"/>
            <a:ext cx="8094980" cy="744855"/>
          </a:xfrm>
        </p:spPr>
        <p:txBody>
          <a:bodyPr/>
          <a:p>
            <a:pPr marL="0" indent="0" algn="ctr">
              <a:buNone/>
            </a:pPr>
            <a:r>
              <a:rPr lang="ru-RU" alt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- музей Гете</a:t>
            </a:r>
            <a:endParaRPr lang="ru-RU" altLang="en-US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5" descr="дом гете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188085" y="116840"/>
            <a:ext cx="7416165" cy="550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 убранство</a:t>
            </a:r>
            <a:endParaRPr lang="ru-RU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Content Placeholder 1" descr="картины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3895" y="1432560"/>
            <a:ext cx="8138160" cy="542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31495"/>
          </a:xfrm>
        </p:spPr>
        <p:txBody>
          <a:bodyPr/>
          <a:lstStyle/>
          <a:p>
            <a:r>
              <a:rPr lang="ru-RU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</a:t>
            </a:r>
            <a:endParaRPr lang="ru-RU" sz="3200" smtClean="0"/>
          </a:p>
        </p:txBody>
      </p:sp>
      <p:pic>
        <p:nvPicPr>
          <p:cNvPr id="3" name="Content Placeholder 2" descr="кресла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2095" y="953135"/>
            <a:ext cx="8640445" cy="583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Кухня</a:t>
            </a:r>
            <a:endParaRPr lang="ru-RU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ontent Placeholder 2" descr="кухня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9750" y="1325880"/>
            <a:ext cx="8247380" cy="547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6738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поэта</a:t>
            </a:r>
            <a:endParaRPr lang="ru-RU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Content Placeholder 1" descr="дом внутри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560" y="1844675"/>
            <a:ext cx="8987155" cy="451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60705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Спальня писателя</a:t>
            </a:r>
            <a:endParaRPr lang="ru-RU" sz="36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Content Placeholder 1" descr="спальня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8135" y="1052830"/>
            <a:ext cx="8507095" cy="564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930</Words>
  <Application>WPS Presentation</Application>
  <PresentationFormat>Экран (4:3)</PresentationFormat>
  <Paragraphs>47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SimSun</vt:lpstr>
      <vt:lpstr>Wingdings</vt:lpstr>
      <vt:lpstr>Calibri</vt:lpstr>
      <vt:lpstr>Times New Roman</vt:lpstr>
      <vt:lpstr>Wingdings 2</vt:lpstr>
      <vt:lpstr>Microsoft YaHei</vt:lpstr>
      <vt:lpstr>Arial Unicode MS</vt:lpstr>
      <vt:lpstr>Тема Office</vt:lpstr>
      <vt:lpstr>МБОУ «Эртильская СОШ с УИОП»   с/п Ячейская школа </vt:lpstr>
      <vt:lpstr>«Вера — это радужный мост между небом и землей, всем на отраду, но из странников каждый видит его по-разному, в зависимости от того места, где находится»                                                              И.В. фон Гете</vt:lpstr>
      <vt:lpstr>Цель проекта: Познакомиться с жизнью великого немецкого поэта Иоганна Вольфганга фон Гете</vt:lpstr>
      <vt:lpstr>PowerPoint 演示文稿</vt:lpstr>
      <vt:lpstr>Внутренне убранство</vt:lpstr>
      <vt:lpstr>Библиотека</vt:lpstr>
      <vt:lpstr>Кухня</vt:lpstr>
      <vt:lpstr>Кабинет поэта</vt:lpstr>
      <vt:lpstr>Спальня писателя</vt:lpstr>
      <vt:lpstr>Учеба в университете</vt:lpstr>
      <vt:lpstr>Гете с женой Кристианой Вульпиус</vt:lpstr>
      <vt:lpstr>Аудиенция у Наполеона</vt:lpstr>
      <vt:lpstr>Памятник Гете и Шиллеру в Веймаре</vt:lpstr>
      <vt:lpstr>Первое издание “Фауста”</vt:lpstr>
      <vt:lpstr>“ФАУСТ”</vt:lpstr>
      <vt:lpstr>Ульрика фон Леветцов</vt:lpstr>
      <vt:lpstr>PowerPoint 演示文稿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«Эртильская СОШ с УИОП»  структурное подразделение Ячейская школа </dc:title>
  <dc:creator>Наташа</dc:creator>
  <cp:lastModifiedBy>nata-</cp:lastModifiedBy>
  <cp:revision>8</cp:revision>
  <dcterms:created xsi:type="dcterms:W3CDTF">2021-02-09T17:12:00Z</dcterms:created>
  <dcterms:modified xsi:type="dcterms:W3CDTF">2024-03-15T19:11:02Z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064277B3A6B746F291517A14FE0FF1A6</vt:lpwstr>
  </property>
  <property fmtid="{D5CDD505-2E9C-101B-9397-08002B2CF9AE}" pid="3" name="KSOProductBuildVer">
    <vt:lpwstr>1033-11.2.0.11042</vt:lpwstr>
  </property>
</Properties>
</file>