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2718"/>
            <a:ext cx="7507560" cy="2906242"/>
          </a:xfrm>
          <a:solidFill>
            <a:srgbClr val="FFFFCC"/>
          </a:solidFill>
          <a:ln w="38100" cmpd="tri">
            <a:solidFill>
              <a:srgbClr val="FFC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Роль социального педагога</a:t>
            </a:r>
            <a:br>
              <a:rPr lang="ru-RU" sz="4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профориентационном самоопределении учащихся</a:t>
            </a:r>
            <a:endParaRPr lang="ru-RU" sz="4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373216"/>
            <a:ext cx="7776864" cy="1224136"/>
          </a:xfrm>
        </p:spPr>
        <p:txBody>
          <a:bodyPr>
            <a:normAutofit/>
          </a:bodyPr>
          <a:lstStyle/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Н.Ю. Багинский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социальный педагог</a:t>
            </a:r>
          </a:p>
          <a:p>
            <a:pPr algn="r"/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«Бендерская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 общеобразовательная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№7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6192688" cy="21352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946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776864" cy="706090"/>
          </a:xfrm>
        </p:spPr>
        <p:txBody>
          <a:bodyPr>
            <a:normAutofit/>
          </a:bodyPr>
          <a:lstStyle/>
          <a:p>
            <a:r>
              <a:rPr lang="ru-RU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профориентационной работы внутри </a:t>
            </a:r>
            <a:r>
              <a:rPr lang="ru-RU" sz="2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" t="2388"/>
          <a:stretch/>
        </p:blipFill>
        <p:spPr bwMode="auto">
          <a:xfrm>
            <a:off x="0" y="620688"/>
            <a:ext cx="9144000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04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848872" cy="122899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556792"/>
            <a:ext cx="7920880" cy="518457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УВР</a:t>
            </a:r>
            <a:r>
              <a:rPr lang="ru-RU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профориентационно-образовательной деятельности учителей-предметников;</a:t>
            </a:r>
          </a:p>
          <a:p>
            <a:r>
              <a:rPr lang="ru-RU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технологии</a:t>
            </a:r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самоопределение школьников;</a:t>
            </a:r>
          </a:p>
          <a:p>
            <a:r>
              <a:rPr lang="ru-RU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предметники</a:t>
            </a:r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осуществляют связь обучения по предмету с практикой;</a:t>
            </a:r>
          </a:p>
          <a:p>
            <a:r>
              <a:rPr lang="ru-RU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профориентации</a:t>
            </a:r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оказывает помощь в личностном и профессиональном самоопределении и выборе профессии;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72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7786112" cy="525658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ВР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координатор профориентационно-воспитательной деятельности школы;</a:t>
            </a:r>
          </a:p>
          <a:p>
            <a:r>
              <a:rPr lang="ru-RU" b="1" u="sng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руководители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проведение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тематических профориентационных классных часов, бесед, экскурсий;</a:t>
            </a:r>
          </a:p>
          <a:p>
            <a:r>
              <a:rPr lang="ru-RU" b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внеурочной деятельности</a:t>
            </a:r>
            <a:r>
              <a:rPr lang="ru-RU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оказывает поддержку организации труда обучающихся и  организует их;</a:t>
            </a:r>
          </a:p>
          <a:p>
            <a:r>
              <a:rPr lang="ru-RU" b="1" u="sng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выявляет творческие способности обучающихся, способствует их развитию, формированию устойчивых профессиональных интересов и склонностей;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746064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45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437112"/>
            <a:ext cx="7913267" cy="2276872"/>
          </a:xfrm>
          <a:solidFill>
            <a:schemeClr val="bg1"/>
          </a:solidFill>
          <a:ln w="57150">
            <a:solidFill>
              <a:srgbClr val="C00000"/>
            </a:solidFill>
          </a:ln>
        </p:spPr>
        <p:txBody>
          <a:bodyPr>
            <a:normAutofit fontScale="70000" lnSpcReduction="20000"/>
          </a:bodyPr>
          <a:lstStyle/>
          <a:p>
            <a:pPr marL="82296" indent="0" algn="ctr">
              <a:buNone/>
            </a:pPr>
            <a:r>
              <a:rPr lang="ru-RU" sz="3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</a:t>
            </a:r>
            <a:r>
              <a:rPr lang="ru-RU" sz="3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  <a:r>
              <a:rPr lang="ru-RU" sz="3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просвещение, дает информацию о характеристике рынка труда, участвует в осуществлении работы по трудоустройству </a:t>
            </a:r>
            <a:r>
              <a:rPr lang="ru-RU" sz="3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учащихся, оказавшимися в трудной жизненной ситуации, социальными аутсайдерами, подучетным контингентом, несовершеннолетними, склонными к правонарушениям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42818"/>
            <a:ext cx="7890080" cy="10099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68080" y="1077511"/>
            <a:ext cx="3791952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Библиотекарь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подбор и организация выставок тематической литературы, проведение библиотечных уроков;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988648" y="1077511"/>
            <a:ext cx="3945040" cy="230425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работник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составляет антропометрические характеристики, контролирует состояние здоровья учащихся;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68080" y="3501008"/>
            <a:ext cx="786560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проводит профконсультирование, диагностику, просвещение и тренинги с учащимися;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78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416" y="116632"/>
            <a:ext cx="7746064" cy="1152128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(направления в </a:t>
            </a: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</a:t>
            </a:r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педагога</a:t>
            </a: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1016" y="1340768"/>
            <a:ext cx="7818072" cy="277328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Просветительская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Диагностическая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Мотивационная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Профилактическая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21087"/>
            <a:ext cx="7776864" cy="247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428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632848" cy="1143000"/>
          </a:xfrm>
          <a:solidFill>
            <a:schemeClr val="bg2"/>
          </a:solidFill>
          <a:ln w="38100">
            <a:solidFill>
              <a:srgbClr val="FFCC99"/>
            </a:solidFill>
          </a:ln>
        </p:spPr>
        <p:txBody>
          <a:bodyPr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84784"/>
            <a:ext cx="7992888" cy="50405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ложность мнения о престижности профессии;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выбор профессии под прямым или косвенным влиянием друзей, одноклассников (за компанию).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перенос отношения к человеку (представителю профессии) на саму профессию.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искажение представления о профессии – отсутствие реальной картины о профессии, чем предстоит заниматься по факту;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игнорирование медицинских противопоказаний.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незнание или недооценка своих психологических особенностей;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отождествление школьного учебного предмета с профессией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916011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</TotalTime>
  <Words>313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Роль социального педагога  в профориентационном самоопределении учащихся</vt:lpstr>
      <vt:lpstr>Организация профориентационной работы внутри школы</vt:lpstr>
      <vt:lpstr>ФУНКЦИОНАЛ </vt:lpstr>
      <vt:lpstr>ФУНКЦИОНАЛ </vt:lpstr>
      <vt:lpstr>Презентация PowerPoint</vt:lpstr>
      <vt:lpstr>Функции (направления в работе социального педагога)</vt:lpstr>
      <vt:lpstr>Профилактическая функция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социального педагога  в профориентационном самоопределении учащихся</dc:title>
  <dc:creator>user</dc:creator>
  <cp:lastModifiedBy>user</cp:lastModifiedBy>
  <cp:revision>10</cp:revision>
  <dcterms:created xsi:type="dcterms:W3CDTF">2024-02-13T20:12:51Z</dcterms:created>
  <dcterms:modified xsi:type="dcterms:W3CDTF">2024-03-15T19:34:36Z</dcterms:modified>
</cp:coreProperties>
</file>