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Люби и знай, свой родной край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1323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836712"/>
            <a:ext cx="7632848" cy="5688632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Уважаемые родители, рада вас приветствовать на родительском собрании. Сегодня я хочу познакомить вас с итогами реализации проекта «Люби и знай свой родной край: Народные игрушки Рязанского края» который проводился в нашей группе.</a:t>
            </a:r>
          </a:p>
          <a:p>
            <a:r>
              <a:rPr lang="ru-RU" dirty="0"/>
              <a:t>(Актуальность)</a:t>
            </a:r>
          </a:p>
          <a:p>
            <a:r>
              <a:rPr lang="ru-RU" dirty="0"/>
              <a:t>Игрушка – это часть культуры народа, она возникла давно вместе с человеческим обществом. Народная игрушка имеет огромное значение в воспитании ребенка. История народной игрушки начинается с глубокой древности, она связана с творчеством народа, его искусством, с фольклором. На протяжении веков она изменялась вместе со всей народной культурой, впитывая в себя её национальные особенности и своеобразие.</a:t>
            </a:r>
          </a:p>
          <a:p>
            <a:r>
              <a:rPr lang="ru-RU" dirty="0"/>
              <a:t>Многовековой опыт человечества показал важность приобщения детей к культуре своего народа, поскольку обращение к отеческому наследию воспитывает уважение, гордость за землю, на которой живешь. Поэтому детям необходимо знать и изучать культуру и традиции своих предков.</a:t>
            </a:r>
          </a:p>
          <a:p>
            <a:r>
              <a:rPr lang="ru-RU" dirty="0"/>
              <a:t>На современном этапе отмечается снижение интереса детей к народной игрушке, к её истории, т.к. прилавки магазинов переполнены разнообразием игрушек иностранного производства, а информационные системы активно их рекламируют</a:t>
            </a:r>
            <a:r>
              <a:rPr lang="ru-RU" dirty="0" smtClean="0"/>
              <a:t>.</a:t>
            </a:r>
          </a:p>
          <a:p>
            <a:r>
              <a:rPr lang="ru-RU" dirty="0"/>
              <a:t>При проведении опроса, детям были заданы вопросы: «Что такое народная игрушка?», «Какие народные игрушки ты знаешь?» «Какие игрушки Рязанского края ты знаешь», в ходе которого выяснилось, что дети имеют недостаточные представления о понятии «Народная игрушка», и нечеткие знания об игрушках Рязанского края.</a:t>
            </a:r>
          </a:p>
          <a:p>
            <a:r>
              <a:rPr lang="ru-RU" dirty="0"/>
              <a:t>Мы определили цель проекта – приобщение детей и родителей к народной культуре Рязанского края через создание мини – музея народных игрушек Рязанского края.</a:t>
            </a:r>
          </a:p>
          <a:p>
            <a:r>
              <a:rPr lang="ru-RU" dirty="0"/>
              <a:t>Для достижения данной цели были выявлены следующие задачи, которые представлены на слайде.</a:t>
            </a:r>
          </a:p>
        </p:txBody>
      </p:sp>
    </p:spTree>
    <p:extLst>
      <p:ext uri="{BB962C8B-B14F-4D97-AF65-F5344CB8AC3E}">
        <p14:creationId xmlns:p14="http://schemas.microsoft.com/office/powerpoint/2010/main" val="3897658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7992888" cy="5688632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Задачи для детей:</a:t>
            </a:r>
          </a:p>
          <a:p>
            <a:r>
              <a:rPr lang="ru-RU" dirty="0"/>
              <a:t>1. Принять участие совместно с родителями и воспитателем по планированию и распределению ролей в проектной деятельности.</a:t>
            </a:r>
          </a:p>
          <a:p>
            <a:r>
              <a:rPr lang="ru-RU" dirty="0"/>
              <a:t>2. Совместно с родителями изготовить народную игрушку.</a:t>
            </a:r>
          </a:p>
          <a:p>
            <a:r>
              <a:rPr lang="ru-RU" dirty="0"/>
              <a:t>3. Совместно с родителями принять участие в мастер-классе по созданию тряпичной куклы.</a:t>
            </a:r>
          </a:p>
          <a:p>
            <a:r>
              <a:rPr lang="ru-RU" dirty="0"/>
              <a:t>4. Побеседовать с родителями на темы «Моя любимая народная игрушка», «Как изготавливаются народные игрушки».</a:t>
            </a:r>
          </a:p>
          <a:p>
            <a:r>
              <a:rPr lang="ru-RU" dirty="0"/>
              <a:t>5. Совместно с родителями осуществить выставку мини-музея Народных игрушек Рязанского края.</a:t>
            </a:r>
          </a:p>
          <a:p>
            <a:r>
              <a:rPr lang="ru-RU" dirty="0"/>
              <a:t>Задачи для родителей:</a:t>
            </a:r>
          </a:p>
          <a:p>
            <a:r>
              <a:rPr lang="ru-RU" dirty="0"/>
              <a:t>1. Принять участие совместно с детьми и воспитателем по планированию и распределению ролей в проектной деятельности.</a:t>
            </a:r>
          </a:p>
          <a:p>
            <a:r>
              <a:rPr lang="ru-RU" dirty="0"/>
              <a:t>2. Совместно с детьми изготовить народную игрушку.</a:t>
            </a:r>
          </a:p>
          <a:p>
            <a:r>
              <a:rPr lang="ru-RU" dirty="0"/>
              <a:t>3. Совместно с детьми принять участие в мастер-классе по созданию тряпичной куклы.</a:t>
            </a:r>
          </a:p>
          <a:p>
            <a:r>
              <a:rPr lang="ru-RU" dirty="0"/>
              <a:t>4. Побеседовать с детьми на темы «Моя любимая народная игрушка», «Как изготавливаются народные игрушки».</a:t>
            </a:r>
          </a:p>
          <a:p>
            <a:r>
              <a:rPr lang="ru-RU" dirty="0"/>
              <a:t>5. Посетить родительское собрание по презентации проекта.</a:t>
            </a:r>
          </a:p>
          <a:p>
            <a:r>
              <a:rPr lang="ru-RU" dirty="0"/>
              <a:t>Задачи для воспитателя:</a:t>
            </a:r>
          </a:p>
          <a:p>
            <a:r>
              <a:rPr lang="ru-RU" dirty="0"/>
              <a:t>1. Организовать мероприятие для всех участников проекта по планированию и распределению ролей в проектной деятельности.</a:t>
            </a:r>
          </a:p>
          <a:p>
            <a:r>
              <a:rPr lang="ru-RU" dirty="0"/>
              <a:t>2. Организовать мастер-класс по созданию тряпичной куклы со всеми участниками проекта.</a:t>
            </a:r>
          </a:p>
          <a:p>
            <a:r>
              <a:rPr lang="ru-RU" dirty="0"/>
              <a:t>3. Подготовить результаты проекта и ознакомить с ними родителей на родительском собрании.</a:t>
            </a:r>
          </a:p>
          <a:p>
            <a:r>
              <a:rPr lang="ru-RU" dirty="0"/>
              <a:t>4. Проконсультировать родителей и детей по подбору литературы и телепередач, в которой содержится информация о Игрушках Рязанского края.</a:t>
            </a:r>
          </a:p>
          <a:p>
            <a:r>
              <a:rPr lang="ru-RU" dirty="0"/>
              <a:t>Проект был реализован в течение двух недель, участие в котором принимали дети, воспитатели и родители.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500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92696"/>
            <a:ext cx="7920880" cy="5472608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Во время подготовительного этапа мы составляли план проекта, учитывая детскую инициативу, разрабатывали этапы проекта, примерные конспекты бесед и занятий, выявляли первоначальные знания детей о народных игрушках Рязанского края, информировали вас, уважаемые родители о предстоящей деятельности, а так же подобрали необходимый наглядный материал и дидактические пособия для работы с детьми, а так же вы, уважаемые родители проводили беседы с детьми, смотрели видео-фильмы о народных игрушках Рязанского края.</a:t>
            </a:r>
          </a:p>
          <a:p>
            <a:r>
              <a:rPr lang="ru-RU" dirty="0"/>
              <a:t>Реализацию основного этапа проекта мы начали с бесед на темы: «Что такое народное декоративно-прикладное </a:t>
            </a:r>
            <a:r>
              <a:rPr lang="ru-RU" dirty="0" err="1"/>
              <a:t>искусство»,Народная</a:t>
            </a:r>
            <a:r>
              <a:rPr lang="ru-RU" dirty="0"/>
              <a:t> игрушка», в ходе которых дети пополнили свои знания о народном искусстве, его видах, истории возникновения народной игрушки.</a:t>
            </a:r>
          </a:p>
          <a:p>
            <a:r>
              <a:rPr lang="ru-RU" dirty="0"/>
              <a:t>Провели занятия по чтению художественной литературы - </a:t>
            </a:r>
            <a:r>
              <a:rPr lang="ru-RU" dirty="0" err="1"/>
              <a:t>В.Боков</a:t>
            </a:r>
            <a:r>
              <a:rPr lang="ru-RU" dirty="0"/>
              <a:t> «Хохлома, хохлома», </a:t>
            </a:r>
            <a:r>
              <a:rPr lang="ru-RU" dirty="0" err="1"/>
              <a:t>П.Синявский</a:t>
            </a:r>
            <a:r>
              <a:rPr lang="ru-RU" dirty="0"/>
              <a:t> «Хохломская роспись», </a:t>
            </a:r>
            <a:r>
              <a:rPr lang="ru-RU" dirty="0" err="1"/>
              <a:t>А.Крылов</a:t>
            </a:r>
            <a:endParaRPr lang="ru-RU" dirty="0"/>
          </a:p>
          <a:p>
            <a:r>
              <a:rPr lang="ru-RU" dirty="0"/>
              <a:t>«Старый гончар», </a:t>
            </a:r>
            <a:r>
              <a:rPr lang="ru-RU" dirty="0" err="1"/>
              <a:t>Г.Киселев</a:t>
            </a:r>
            <a:r>
              <a:rPr lang="ru-RU" dirty="0"/>
              <a:t> «</a:t>
            </a:r>
            <a:r>
              <a:rPr lang="ru-RU" dirty="0" err="1"/>
              <a:t>Скопинским</a:t>
            </a:r>
            <a:r>
              <a:rPr lang="ru-RU" dirty="0"/>
              <a:t> гончарам», «О михайловском кружеве», в ходе которых дети узнали про виды народных игрушек Рязанского края.</a:t>
            </a:r>
          </a:p>
          <a:p>
            <a:r>
              <a:rPr lang="ru-RU" dirty="0"/>
              <a:t>Также на основном этапе реализации проекта мы просмотрели фотоальбом «Народное искусство», где подробно рассмотрели, как выглядели народные игрушки Рязанского края.</a:t>
            </a:r>
          </a:p>
          <a:p>
            <a:r>
              <a:rPr lang="ru-RU" dirty="0"/>
              <a:t>На занятии по продуктивным видам деятельности с детьми мы слепили народные игрушки по мотивам </a:t>
            </a:r>
            <a:r>
              <a:rPr lang="ru-RU" dirty="0" err="1"/>
              <a:t>Скопинской</a:t>
            </a:r>
            <a:r>
              <a:rPr lang="ru-RU" dirty="0"/>
              <a:t> керамики, для мини–музея.</a:t>
            </a:r>
          </a:p>
          <a:p>
            <a:r>
              <a:rPr lang="ru-RU" dirty="0"/>
              <a:t>Затем совместно с вами, уважаемые родители и детьми был проведен мастер-класс по созданию тряпичной куклы, детям была предоставлена возможность самостоятельного выбора цвета для игрушки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2515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836712"/>
            <a:ext cx="6777317" cy="540060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Так же была проведена работа по совместной подготовке к презентации мини-музея.</a:t>
            </a:r>
          </a:p>
          <a:p>
            <a:r>
              <a:rPr lang="ru-RU" dirty="0"/>
              <a:t>На заключительном этапе был проведен повторный опрос детей, который показал о результативности данного проекта. Результаты опроса вы можете увидеть на экране.</a:t>
            </a:r>
          </a:p>
          <a:p>
            <a:r>
              <a:rPr lang="ru-RU" dirty="0" smtClean="0"/>
              <a:t>Так </a:t>
            </a:r>
            <a:r>
              <a:rPr lang="ru-RU" dirty="0"/>
              <a:t>же заключительным этапом проекта стало открытие мини-музея «Народные игрушки рязанского края», который был реализован совместными усилиями всех участников проекта, каждый из участников представил подготовленную игрушку, сопровождая представление рассказом об игрушке и особенностях ее создания.</a:t>
            </a:r>
          </a:p>
          <a:p>
            <a:r>
              <a:rPr lang="ru-RU" dirty="0" smtClean="0"/>
              <a:t>В </a:t>
            </a:r>
            <a:r>
              <a:rPr lang="ru-RU" dirty="0"/>
              <a:t>результате реализации проекта у детей появился интерес к народной игрушке, истории ее создания и возникновению народных промыслов, появилось желание больше узнать о творчестве русских мастеров.</a:t>
            </a:r>
          </a:p>
          <a:p>
            <a:r>
              <a:rPr lang="ru-RU" dirty="0"/>
              <a:t>Знакомство с произведениями народных мастеров, с историей промыслов способствовало воспитанию у дошкольников уважение к людям труда и бережного отношения к созданным произведениям.</a:t>
            </a:r>
          </a:p>
          <a:p>
            <a:r>
              <a:rPr lang="ru-RU" dirty="0"/>
              <a:t>В завершении хочу поблагодарить каждого из вас за активное участие в реализации данного проекта!</a:t>
            </a:r>
          </a:p>
        </p:txBody>
      </p:sp>
    </p:spTree>
    <p:extLst>
      <p:ext uri="{BB962C8B-B14F-4D97-AF65-F5344CB8AC3E}">
        <p14:creationId xmlns:p14="http://schemas.microsoft.com/office/powerpoint/2010/main" val="34953423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</TotalTime>
  <Words>890</Words>
  <Application>Microsoft Office PowerPoint</Application>
  <PresentationFormat>Экран (4:3)</PresentationFormat>
  <Paragraphs>40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Остин</vt:lpstr>
      <vt:lpstr>Люби и знай, свой родной край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Люби и знай, свой родной край</dc:title>
  <dc:creator>Руслан</dc:creator>
  <cp:lastModifiedBy>Руслан</cp:lastModifiedBy>
  <cp:revision>1</cp:revision>
  <dcterms:created xsi:type="dcterms:W3CDTF">2024-03-15T19:31:14Z</dcterms:created>
  <dcterms:modified xsi:type="dcterms:W3CDTF">2024-03-15T19:38:38Z</dcterms:modified>
</cp:coreProperties>
</file>