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68" r:id="rId3"/>
    <p:sldId id="256" r:id="rId4"/>
    <p:sldId id="257" r:id="rId5"/>
    <p:sldId id="258" r:id="rId6"/>
    <p:sldId id="260" r:id="rId7"/>
    <p:sldId id="266" r:id="rId8"/>
    <p:sldId id="259" r:id="rId9"/>
    <p:sldId id="261" r:id="rId10"/>
    <p:sldId id="262" r:id="rId11"/>
    <p:sldId id="263" r:id="rId12"/>
    <p:sldId id="265" r:id="rId13"/>
    <p:sldId id="264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57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t>15.03.2024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22786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Л.Н. Толстой. «Война и мир».</a:t>
            </a:r>
            <a:br>
              <a:rPr lang="ru-RU" dirty="0" smtClean="0"/>
            </a:br>
            <a:r>
              <a:rPr lang="ru-RU" dirty="0" smtClean="0"/>
              <a:t>«Бородинское сражение».</a:t>
            </a:r>
            <a:br>
              <a:rPr lang="ru-RU" dirty="0" smtClean="0"/>
            </a:br>
            <a:r>
              <a:rPr lang="ru-RU" dirty="0" smtClean="0"/>
              <a:t>Урок  с использованием регионального компонента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r>
              <a:rPr lang="ru-RU" sz="1900" dirty="0" smtClean="0"/>
              <a:t>Выполнили ученики 10 класса МОУ СОШ №13 им. Р.А. Наумова </a:t>
            </a:r>
          </a:p>
          <a:p>
            <a:r>
              <a:rPr lang="ru-RU" sz="1900" dirty="0" err="1" smtClean="0"/>
              <a:t>г.о.г</a:t>
            </a:r>
            <a:r>
              <a:rPr lang="ru-RU" sz="1900" dirty="0" smtClean="0"/>
              <a:t>. Буй Костромской области: </a:t>
            </a:r>
          </a:p>
          <a:p>
            <a:pPr algn="r"/>
            <a:r>
              <a:rPr lang="ru-RU" sz="1900" dirty="0" smtClean="0"/>
              <a:t>Баринова Полина, </a:t>
            </a:r>
            <a:r>
              <a:rPr lang="ru-RU" sz="1900" dirty="0" err="1" smtClean="0"/>
              <a:t>Йокса</a:t>
            </a:r>
            <a:r>
              <a:rPr lang="ru-RU" sz="1900" dirty="0" smtClean="0"/>
              <a:t> Валерия, </a:t>
            </a:r>
          </a:p>
          <a:p>
            <a:pPr algn="r"/>
            <a:r>
              <a:rPr lang="ru-RU" sz="1900" dirty="0" smtClean="0"/>
              <a:t>Голубков Руслан, Смирнова Анастасия</a:t>
            </a:r>
          </a:p>
          <a:p>
            <a:endParaRPr lang="ru-RU" sz="1900" dirty="0"/>
          </a:p>
          <a:p>
            <a:pPr marL="0" indent="0" algn="r">
              <a:buNone/>
            </a:pPr>
            <a:r>
              <a:rPr lang="ru-RU" sz="2000" dirty="0" smtClean="0"/>
              <a:t>Под руководством учителя</a:t>
            </a:r>
          </a:p>
          <a:p>
            <a:pPr marL="0" indent="0" algn="r">
              <a:buNone/>
            </a:pPr>
            <a:r>
              <a:rPr lang="ru-RU" sz="2000" dirty="0" smtClean="0"/>
              <a:t> русского языка</a:t>
            </a:r>
          </a:p>
          <a:p>
            <a:pPr marL="0" indent="0" algn="r">
              <a:buNone/>
            </a:pPr>
            <a:r>
              <a:rPr lang="ru-RU" sz="2000" dirty="0" smtClean="0"/>
              <a:t>и литературы </a:t>
            </a:r>
          </a:p>
          <a:p>
            <a:pPr marL="0" indent="0" algn="r">
              <a:buNone/>
            </a:pPr>
            <a:r>
              <a:rPr lang="ru-RU" sz="2000" dirty="0" err="1" smtClean="0"/>
              <a:t>Йоксы</a:t>
            </a:r>
            <a:r>
              <a:rPr lang="ru-RU" sz="2000" dirty="0" smtClean="0"/>
              <a:t> Л.И.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5010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Заграничные походы и разгром наполеоновской Франции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8064896" cy="374441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В начавшихся заграничных походах русской армии приняло участие и Костромское ополчение. В сентябре 1813 года в стычках осажденным французским гарнизоном крепости отважно  действовал костромич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Платон Васильевич Голубков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/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Осада Глогау затянулась до марта 1814 года. В сражении под Лейпцигом, отличился костромич, старший адъютант генерала Д. С. Дохтурова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Викентий Павлович Ровинский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. За храбрость, находчивость, четкое исполнение приказов он был награждён орденом Анны 2-й степени с алмазами. </a:t>
            </a:r>
          </a:p>
          <a:p>
            <a:pPr lvl="0" algn="just"/>
            <a:r>
              <a:rPr lang="ru-RU" sz="1600" b="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</a:t>
            </a:r>
            <a:r>
              <a:rPr lang="ru-RU" sz="1600" b="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 архивного документа о </a:t>
            </a:r>
            <a:r>
              <a:rPr lang="ru-RU" sz="16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Ровинском</a:t>
            </a:r>
            <a:r>
              <a:rPr lang="ru-RU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Викентии Павловиче</a:t>
            </a:r>
            <a:r>
              <a:rPr lang="ru-RU" sz="1600" b="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/>
            <a:r>
              <a:rPr lang="ru-RU" sz="1600" b="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«1812 августа 6-го при штурме городка Смоленска, 26-го того же месяца при деревне Бородине близь Можайска, 6-го октября при разбитии неприятельского авангарда при селе Тарутине расположенного, 12-го того же месяца при городе малом Ярославце и отсель при преследовании неприятеля до границ; был также в сражениях 1-го октября 1813 года под городом Дрезденом, 6-го того же месяца под городом Лейпцигом, 7-го при взятии оного штурмом. Находясь во всех сих сражениях, он, г. </a:t>
            </a:r>
            <a:r>
              <a:rPr lang="ru-RU" sz="1600" b="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Ровинский</a:t>
            </a:r>
            <a:r>
              <a:rPr lang="ru-RU" sz="1600" b="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оказал отличную храбрость и исполнением приказаний с отличным усердием и ревностью, в воздание коих награжден за сражение под городом Смоленском орденом Владимира 4-й степени с бантом, за Бородино золотой шпагой с надписью «За храбрость», за малый Ярославец Анны 2-го класса».</a:t>
            </a:r>
          </a:p>
          <a:p>
            <a:pPr algn="just"/>
            <a:endParaRPr lang="ru-RU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3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Возвращение на Родину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280920" cy="2808312"/>
          </a:xfrm>
        </p:spPr>
        <p:txBody>
          <a:bodyPr>
            <a:normAutofit/>
          </a:bodyPr>
          <a:lstStyle/>
          <a:p>
            <a:pPr lvl="0" algn="just"/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В марте 1814 года русские войска вступили в столицу Франции. В Париже командир одного из полков Костромского ополчения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П. Татищев 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преподнёс Александру </a:t>
            </a:r>
            <a:r>
              <a:rPr lang="en-US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ключи от крепости </a:t>
            </a:r>
            <a:r>
              <a:rPr lang="ru-RU" sz="1400" b="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капитулировавшей 29 марта 1814 </a:t>
            </a:r>
            <a:r>
              <a:rPr lang="ru-RU" sz="1400" b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lvl="0"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Участники походов стали возвращаться на родину. Ещё в феврале 1815 года вернулись в родные места и ополченцы – костромичи. В Костроме им была устроена торжественная встреча. </a:t>
            </a:r>
          </a:p>
          <a:p>
            <a:pPr lvl="0"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Шесть портретов наших земляков – И. А. Аргамакова, Ф. В. Зварыкина, П. И. Каблукова, П. Я. Корнилова, М. Н. Рылеева и Н. М. Сипягина – украшают картинную галерею героев Отечественной войны 1812 года в Эрмитаже.</a:t>
            </a: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b="0" dirty="0"/>
          </a:p>
        </p:txBody>
      </p:sp>
    </p:spTree>
    <p:extLst>
      <p:ext uri="{BB962C8B-B14F-4D97-AF65-F5344CB8AC3E}">
        <p14:creationId xmlns:p14="http://schemas.microsoft.com/office/powerpoint/2010/main" val="31397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Эрмитаже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556792"/>
            <a:ext cx="4040188" cy="47406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Ф. В. Зварыкина</a:t>
            </a:r>
            <a:endParaRPr lang="ru-RU" sz="2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73" y="2132856"/>
            <a:ext cx="3376802" cy="381642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247455" cy="381719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И. А. Аргамакова</a:t>
            </a:r>
            <a:endParaRPr lang="ru-RU" sz="2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3411828" cy="3816424"/>
          </a:xfrm>
        </p:spPr>
      </p:pic>
    </p:spTree>
    <p:extLst>
      <p:ext uri="{BB962C8B-B14F-4D97-AF65-F5344CB8AC3E}">
        <p14:creationId xmlns:p14="http://schemas.microsoft.com/office/powerpoint/2010/main" val="366950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Вывод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ознакомившись с материалами книги «Костромской край» </a:t>
            </a:r>
            <a:r>
              <a:rPr lang="ru-RU" dirty="0" err="1" smtClean="0"/>
              <a:t>К.А.Булдакова</a:t>
            </a:r>
            <a:r>
              <a:rPr lang="ru-RU" dirty="0" smtClean="0"/>
              <a:t>, мы узнали имена костромских участников Отечественной войны 1812 г. Нам стало понятно, что защищать родную </a:t>
            </a:r>
            <a:r>
              <a:rPr lang="ru-RU" smtClean="0"/>
              <a:t>землю шли не </a:t>
            </a:r>
            <a:r>
              <a:rPr lang="ru-RU" dirty="0" smtClean="0"/>
              <a:t>только люди военные, но и по зову сердца.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Над материалом </a:t>
            </a:r>
            <a:r>
              <a:rPr lang="ru-RU" dirty="0" smtClean="0"/>
              <a:t>работали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Баринова Полина</a:t>
            </a:r>
          </a:p>
          <a:p>
            <a:r>
              <a:rPr lang="ru-RU" dirty="0" err="1"/>
              <a:t>Йокса</a:t>
            </a:r>
            <a:r>
              <a:rPr lang="ru-RU" dirty="0"/>
              <a:t> </a:t>
            </a:r>
            <a:r>
              <a:rPr lang="ru-RU" dirty="0" smtClean="0"/>
              <a:t>Валерия</a:t>
            </a:r>
          </a:p>
          <a:p>
            <a:r>
              <a:rPr lang="ru-RU" dirty="0" smtClean="0"/>
              <a:t>Голубков Руслан</a:t>
            </a:r>
          </a:p>
          <a:p>
            <a:r>
              <a:rPr lang="ru-RU" dirty="0" smtClean="0"/>
              <a:t>Смирнова Анастасия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85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Костромичи на поле Бородинском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424936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Цель: понять, что наряду с известными историческими деятелями победу над французской армией во время Бородинского сражения ковали и наши земляки-костромичи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Отечественной </a:t>
            </a:r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войны 1812 года и наш 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край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7632848" cy="2808312"/>
          </a:xfrm>
        </p:spPr>
        <p:txBody>
          <a:bodyPr>
            <a:noAutofit/>
          </a:bodyPr>
          <a:lstStyle/>
          <a:p>
            <a:pPr algn="just"/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Стремление Наполеона к мировому господству привело к войне между Францией и Россией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В ночь на 24 июня 1812 года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 огромная французская армия перешла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границы России.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Началась Отечественная 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1812 года. </a:t>
            </a: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Хотя на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территории нашего края и не велось боевых действий, костромичи принимали активное участие в борьбе с противником. В составе армии Барклая - де –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Толли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сражался, командуя эскадроном,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Платон Иванович Каблуков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Вместе с армией наш земляк совершил подход от Вильно до Смоленска.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армии Багратиона смело действовал, командуя бригадой, галичанин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Михаил Николаевич Рылеев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Он особенно отличился в первом бою с французами при Салтановке, в котором был тяжело ранен.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августа 1812 года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в битве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под Смоленском принимал участие уроженец усадьбы Никольское под Костромой,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командир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пехотного полка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Федор Васильевич Зварыкин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За смелость и умелое руководство полком он был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награждён орденом Владимира 4 – й степени.  </a:t>
            </a: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6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Портрет   П. И. Каблукова</a:t>
            </a:r>
            <a:endParaRPr lang="ru-RU" sz="2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051" y="1571625"/>
            <a:ext cx="4051897" cy="45545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047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Костромичи на Бородинском поле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М.Н. Рылеева</a:t>
            </a:r>
            <a:endParaRPr lang="ru-RU" sz="2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Н. М. Сипягина</a:t>
            </a:r>
            <a:endParaRPr lang="ru-RU" sz="2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299311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060848"/>
            <a:ext cx="3096343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11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Костромское ополчение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По царскому манифесту от 18 июля в стране стали создаваться ополчения. </a:t>
            </a:r>
            <a:endParaRPr lang="ru-RU" sz="1400" b="0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1400" b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июля 1812 года на общем собрании дворянства губернии, проходившем в Костроме, было принято решение об образовании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Костромского ополчения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. В августе в Костроме, Кинешме, Галиче и Нерехте началось формирование четырёх пехотных и одного конного полков в количестве 11 тыс. человек. Начальником ополчения был назначен генерал – лейтенант П. Г. Бардаков.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03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Костромичи на Бородинском 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поле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00808"/>
            <a:ext cx="8280920" cy="4022188"/>
          </a:xfrm>
        </p:spPr>
        <p:txBody>
          <a:bodyPr>
            <a:noAutofit/>
          </a:bodyPr>
          <a:lstStyle/>
          <a:p>
            <a:pPr algn="just"/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26 августа 1812 года рано утром началось </a:t>
            </a:r>
            <a:r>
              <a:rPr lang="ru-RU" sz="1400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Бородинское </a:t>
            </a:r>
            <a:r>
              <a:rPr lang="ru-RU" sz="1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сражение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«Битвой гигантов» назвал его сам Наполеон.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особенно отличился наш земляк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Михаил Николаевич Лермонтов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Выполняя приказ М. И. Кутузова, он с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группой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смельчаков уничтожил мост через р. Колочу. Неприятель оказался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отрезанным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на этом участке фронта от основных сил.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самое ожесточенное сражение развернулось в районах Багратионовых флешей. Душой обороны был выдающийся русский полководец П. И. Багратион. Вместе с ним на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самых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опасных участках находился и его адъютант, чухломич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Мартьянович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Сипягин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Оперативностью, мужеством и отвагой он снискал себе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уважение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не только непосредственного начальника, но и главнокомандующего. Во время последней атаки флешей Н. М. Сипягин находился рядом с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Багратионом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и первым оказал ему помощь в момент смертельного ранения.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этом же участке храбро сражался и уроженец села Ивановского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Костромского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уезда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Сергей Иванович Бирюков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Многие костромичи -  участники этого сражения были награждены медалями и орденами. </a:t>
            </a:r>
          </a:p>
        </p:txBody>
      </p:sp>
    </p:spTree>
    <p:extLst>
      <p:ext uri="{BB962C8B-B14F-4D97-AF65-F5344CB8AC3E}">
        <p14:creationId xmlns:p14="http://schemas.microsoft.com/office/powerpoint/2010/main" val="307904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костромичей в контрнаступлении и изгнании противника из 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России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064896" cy="2880320"/>
          </a:xfrm>
        </p:spPr>
        <p:txBody>
          <a:bodyPr>
            <a:noAutofit/>
          </a:bodyPr>
          <a:lstStyle/>
          <a:p>
            <a:pPr algn="just"/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7 октября 1812 года французская армия двинулась по Калужской дороге в богатые южные области страны. Но М. И. Кутузов основными силами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преградил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ей путь в районе Малоярославца. Город 8 раз переходил из рук в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руки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этой битве отличился наш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земляк Александр Александрович Яковлев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 Действуя в отряде генерала Дорохова, он храбро отбивал многочисленные атаки противника. После оставления Наполеоном Малоярославца и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отступления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неприятеля по Старой Смоленской дороге Яковлев активно участвовал в его преследовании, смело действовал в крупном сражении под Красным. За мужество и решительность, проявленные в этих боях, был награждён золотой шпагой с надписью «За храбрость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При переправе через реку Березину первый удар противника приняли на себя два батальона пехоты, которыми командовал костромич, генерал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ётр Яковлевич Корнилов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Только жалкие остатки когда-то великой армии французов перешли в декабре 1812 года обратно границы России.</a:t>
            </a: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7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Портрет П. Я. Корнилова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628800"/>
            <a:ext cx="3953939" cy="4554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471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240617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TS102406170</Template>
  <TotalTime>128</TotalTime>
  <Words>1086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</vt:lpstr>
      <vt:lpstr>Garamond</vt:lpstr>
      <vt:lpstr>Times New Roman</vt:lpstr>
      <vt:lpstr>TS102406170</vt:lpstr>
      <vt:lpstr>Л.Н. Толстой. «Война и мир». «Бородинское сражение». Урок  с использованием регионального компонента</vt:lpstr>
      <vt:lpstr>Костромичи на поле Бородинском</vt:lpstr>
      <vt:lpstr>Начало Отечественной войны 1812 года и наш край</vt:lpstr>
      <vt:lpstr>Портрет   П. И. Каблукова</vt:lpstr>
      <vt:lpstr>Костромичи на Бородинском поле</vt:lpstr>
      <vt:lpstr>Костромское ополчение</vt:lpstr>
      <vt:lpstr>Костромичи на Бородинском поле</vt:lpstr>
      <vt:lpstr>Участие костромичей в контрнаступлении и изгнании противника из России</vt:lpstr>
      <vt:lpstr>Портрет П. Я. Корнилова</vt:lpstr>
      <vt:lpstr>Заграничные походы и разгром наполеоновской Франции</vt:lpstr>
      <vt:lpstr>Возвращение на Родину</vt:lpstr>
      <vt:lpstr>В Эрмитаже</vt:lpstr>
      <vt:lpstr>Вывод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шаблон</dc:title>
  <dc:subject/>
  <dc:creator>Полина</dc:creator>
  <cp:keywords/>
  <dc:description/>
  <cp:lastModifiedBy>Любовь</cp:lastModifiedBy>
  <cp:revision>18</cp:revision>
  <dcterms:created xsi:type="dcterms:W3CDTF">2013-11-23T07:05:57Z</dcterms:created>
  <dcterms:modified xsi:type="dcterms:W3CDTF">2024-03-15T20:58:57Z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TC024061709991</vt:lpwstr>
  </property>
</Properties>
</file>