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3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1330" y="5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8F48FC-907C-45B4-95BA-F8CB00F5E28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BF98AC-8297-44D8-81F5-5ACA63D04000}">
      <dgm:prSet phldrT="[Текст]" custT="1"/>
      <dgm:spPr/>
      <dgm:t>
        <a:bodyPr/>
        <a:lstStyle/>
        <a:p>
          <a:r>
            <a:rPr lang="ru-RU" sz="3600" b="1" i="1" dirty="0" smtClean="0"/>
            <a:t>Русская матрёшка</a:t>
          </a:r>
          <a:endParaRPr lang="ru-RU" sz="3600" b="1" i="1" dirty="0"/>
        </a:p>
      </dgm:t>
    </dgm:pt>
    <dgm:pt modelId="{46449E13-FACA-4F60-BB66-8A3499947326}" type="parTrans" cxnId="{18FEA29D-34FC-4B04-804B-84C64CA30AD2}">
      <dgm:prSet/>
      <dgm:spPr/>
      <dgm:t>
        <a:bodyPr/>
        <a:lstStyle/>
        <a:p>
          <a:endParaRPr lang="ru-RU"/>
        </a:p>
      </dgm:t>
    </dgm:pt>
    <dgm:pt modelId="{4615661B-766B-4996-AD35-ED6F7BEC6F50}" type="sibTrans" cxnId="{18FEA29D-34FC-4B04-804B-84C64CA30AD2}">
      <dgm:prSet/>
      <dgm:spPr/>
      <dgm:t>
        <a:bodyPr/>
        <a:lstStyle/>
        <a:p>
          <a:endParaRPr lang="ru-RU"/>
        </a:p>
      </dgm:t>
    </dgm:pt>
    <dgm:pt modelId="{1E4AD03E-52E8-4BDB-8666-65CE6BBF7683}" type="pres">
      <dgm:prSet presAssocID="{3D8F48FC-907C-45B4-95BA-F8CB00F5E289}" presName="linearFlow" presStyleCnt="0">
        <dgm:presLayoutVars>
          <dgm:dir/>
          <dgm:resizeHandles val="exact"/>
        </dgm:presLayoutVars>
      </dgm:prSet>
      <dgm:spPr/>
    </dgm:pt>
    <dgm:pt modelId="{0333CB6E-2C05-4392-A15D-EB153342E703}" type="pres">
      <dgm:prSet presAssocID="{7FBF98AC-8297-44D8-81F5-5ACA63D04000}" presName="composite" presStyleCnt="0"/>
      <dgm:spPr/>
    </dgm:pt>
    <dgm:pt modelId="{A635B036-A23F-4EDD-826F-95EABFE75995}" type="pres">
      <dgm:prSet presAssocID="{7FBF98AC-8297-44D8-81F5-5ACA63D04000}" presName="imgShp" presStyleLbl="fgImgPlace1" presStyleIdx="0" presStyleCnt="1" custScaleX="145478" custScaleY="13574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extLst>
        <a:ext uri="{E40237B7-FDA0-4F09-8148-C483321AD2D9}">
          <dgm14:cNvPr xmlns:dgm14="http://schemas.microsoft.com/office/drawing/2010/diagram" id="0" name="" descr="http://s3.amazonaws.com/postcardunited.com/postcard_img/01/1610665910.jpg"/>
        </a:ext>
      </dgm:extLst>
    </dgm:pt>
    <dgm:pt modelId="{003B854F-AA5C-4877-A387-4AC9F4D60CAD}" type="pres">
      <dgm:prSet presAssocID="{7FBF98AC-8297-44D8-81F5-5ACA63D04000}" presName="txShp" presStyleLbl="node1" presStyleIdx="0" presStyleCnt="1">
        <dgm:presLayoutVars>
          <dgm:bulletEnabled val="1"/>
        </dgm:presLayoutVars>
      </dgm:prSet>
      <dgm:spPr/>
    </dgm:pt>
  </dgm:ptLst>
  <dgm:cxnLst>
    <dgm:cxn modelId="{18FEA29D-34FC-4B04-804B-84C64CA30AD2}" srcId="{3D8F48FC-907C-45B4-95BA-F8CB00F5E289}" destId="{7FBF98AC-8297-44D8-81F5-5ACA63D04000}" srcOrd="0" destOrd="0" parTransId="{46449E13-FACA-4F60-BB66-8A3499947326}" sibTransId="{4615661B-766B-4996-AD35-ED6F7BEC6F50}"/>
    <dgm:cxn modelId="{7853A6E4-8A06-445A-91E0-B5ACDBABC732}" type="presOf" srcId="{3D8F48FC-907C-45B4-95BA-F8CB00F5E289}" destId="{1E4AD03E-52E8-4BDB-8666-65CE6BBF7683}" srcOrd="0" destOrd="0" presId="urn:microsoft.com/office/officeart/2005/8/layout/vList3"/>
    <dgm:cxn modelId="{49B2A2F2-A4DC-4549-A540-D51951E372D8}" type="presOf" srcId="{7FBF98AC-8297-44D8-81F5-5ACA63D04000}" destId="{003B854F-AA5C-4877-A387-4AC9F4D60CAD}" srcOrd="0" destOrd="0" presId="urn:microsoft.com/office/officeart/2005/8/layout/vList3"/>
    <dgm:cxn modelId="{608633DB-20EF-438D-AE28-D142D4A5FD5B}" type="presParOf" srcId="{1E4AD03E-52E8-4BDB-8666-65CE6BBF7683}" destId="{0333CB6E-2C05-4392-A15D-EB153342E703}" srcOrd="0" destOrd="0" presId="urn:microsoft.com/office/officeart/2005/8/layout/vList3"/>
    <dgm:cxn modelId="{5D845F65-852E-425C-9684-A9703F97AF22}" type="presParOf" srcId="{0333CB6E-2C05-4392-A15D-EB153342E703}" destId="{A635B036-A23F-4EDD-826F-95EABFE75995}" srcOrd="0" destOrd="0" presId="urn:microsoft.com/office/officeart/2005/8/layout/vList3"/>
    <dgm:cxn modelId="{B89FFE9B-401D-4D4A-8982-924B9F08C2ED}" type="presParOf" srcId="{0333CB6E-2C05-4392-A15D-EB153342E703}" destId="{003B854F-AA5C-4877-A387-4AC9F4D60CA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3F2421-B8F0-4AE8-B631-FA713DE38472}" type="doc">
      <dgm:prSet loTypeId="urn:microsoft.com/office/officeart/2008/layout/PictureAccentBlocks" loCatId="picture" qsTypeId="urn:microsoft.com/office/officeart/2005/8/quickstyle/simple1" qsCatId="simple" csTypeId="urn:microsoft.com/office/officeart/2005/8/colors/accent1_2" csCatId="accent1"/>
      <dgm:spPr/>
    </dgm:pt>
    <dgm:pt modelId="{93834FC3-71B7-4F4D-A7E8-11ADD6841A7F}">
      <dgm:prSet phldrT="[Текст]" phldr="1"/>
      <dgm:spPr/>
      <dgm:t>
        <a:bodyPr/>
        <a:lstStyle/>
        <a:p>
          <a:endParaRPr lang="ru-RU"/>
        </a:p>
      </dgm:t>
    </dgm:pt>
    <dgm:pt modelId="{577DC49A-BF96-4A35-A9CB-DB20AC0E6551}" type="parTrans" cxnId="{B868B39D-A3F5-419A-A0BB-F02194AE7B6B}">
      <dgm:prSet/>
      <dgm:spPr/>
      <dgm:t>
        <a:bodyPr/>
        <a:lstStyle/>
        <a:p>
          <a:endParaRPr lang="ru-RU"/>
        </a:p>
      </dgm:t>
    </dgm:pt>
    <dgm:pt modelId="{D3602F0A-B59F-458A-9043-621B8EF70AD8}" type="sibTrans" cxnId="{B868B39D-A3F5-419A-A0BB-F02194AE7B6B}">
      <dgm:prSet/>
      <dgm:spPr/>
      <dgm:t>
        <a:bodyPr/>
        <a:lstStyle/>
        <a:p>
          <a:endParaRPr lang="ru-RU"/>
        </a:p>
      </dgm:t>
    </dgm:pt>
    <dgm:pt modelId="{AF91CC47-D969-4833-A86C-028F9E862DD1}" type="pres">
      <dgm:prSet presAssocID="{D23F2421-B8F0-4AE8-B631-FA713DE38472}" presName="Name0" presStyleCnt="0">
        <dgm:presLayoutVars>
          <dgm:dir/>
        </dgm:presLayoutVars>
      </dgm:prSet>
      <dgm:spPr/>
    </dgm:pt>
    <dgm:pt modelId="{367B9917-07F1-439A-A8CF-86DAF5AA19A8}" type="pres">
      <dgm:prSet presAssocID="{93834FC3-71B7-4F4D-A7E8-11ADD6841A7F}" presName="composite" presStyleCnt="0"/>
      <dgm:spPr/>
    </dgm:pt>
    <dgm:pt modelId="{053E0BA8-BCAF-4C09-8057-0982219E1AC4}" type="pres">
      <dgm:prSet presAssocID="{93834FC3-71B7-4F4D-A7E8-11ADD6841A7F}" presName="Image" presStyleLbl="alignNode1" presStyleIdx="0" presStyleCnt="1" custLinFactNeighborX="-32745" custLinFactNeighborY="16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  <dgm:extLst>
        <a:ext uri="{E40237B7-FDA0-4F09-8148-C483321AD2D9}">
          <dgm14:cNvPr xmlns:dgm14="http://schemas.microsoft.com/office/drawing/2010/diagram" id="0" name="" descr="https://turlog.ru/assets/images/tickets/404/mat-posad-01.jpg"/>
        </a:ext>
      </dgm:extLst>
    </dgm:pt>
    <dgm:pt modelId="{89425127-18A0-46EE-B992-0C256FA3F4BA}" type="pres">
      <dgm:prSet presAssocID="{93834FC3-71B7-4F4D-A7E8-11ADD6841A7F}" presName="Parent" presStyleLbl="revTx" presStyleIdx="0" presStyleCnt="1">
        <dgm:presLayoutVars>
          <dgm:bulletEnabled val="1"/>
        </dgm:presLayoutVars>
      </dgm:prSet>
      <dgm:spPr/>
    </dgm:pt>
  </dgm:ptLst>
  <dgm:cxnLst>
    <dgm:cxn modelId="{39AA9EE1-5CAF-4DF8-850D-6FF6CE36FD5F}" type="presOf" srcId="{D23F2421-B8F0-4AE8-B631-FA713DE38472}" destId="{AF91CC47-D969-4833-A86C-028F9E862DD1}" srcOrd="0" destOrd="0" presId="urn:microsoft.com/office/officeart/2008/layout/PictureAccentBlocks"/>
    <dgm:cxn modelId="{C534A24D-84DA-4AE3-98FD-FBA50AAA3424}" type="presOf" srcId="{93834FC3-71B7-4F4D-A7E8-11ADD6841A7F}" destId="{89425127-18A0-46EE-B992-0C256FA3F4BA}" srcOrd="0" destOrd="0" presId="urn:microsoft.com/office/officeart/2008/layout/PictureAccentBlocks"/>
    <dgm:cxn modelId="{B868B39D-A3F5-419A-A0BB-F02194AE7B6B}" srcId="{D23F2421-B8F0-4AE8-B631-FA713DE38472}" destId="{93834FC3-71B7-4F4D-A7E8-11ADD6841A7F}" srcOrd="0" destOrd="0" parTransId="{577DC49A-BF96-4A35-A9CB-DB20AC0E6551}" sibTransId="{D3602F0A-B59F-458A-9043-621B8EF70AD8}"/>
    <dgm:cxn modelId="{0BF929B8-CECB-45E5-8C4C-3FF7C4EE96F1}" type="presParOf" srcId="{AF91CC47-D969-4833-A86C-028F9E862DD1}" destId="{367B9917-07F1-439A-A8CF-86DAF5AA19A8}" srcOrd="0" destOrd="0" presId="urn:microsoft.com/office/officeart/2008/layout/PictureAccentBlocks"/>
    <dgm:cxn modelId="{6FE20D05-95CA-4487-BC8B-73707EE2B2F7}" type="presParOf" srcId="{367B9917-07F1-439A-A8CF-86DAF5AA19A8}" destId="{053E0BA8-BCAF-4C09-8057-0982219E1AC4}" srcOrd="0" destOrd="0" presId="urn:microsoft.com/office/officeart/2008/layout/PictureAccentBlocks"/>
    <dgm:cxn modelId="{75C47E01-2738-4E15-809B-148CFF271DE2}" type="presParOf" srcId="{367B9917-07F1-439A-A8CF-86DAF5AA19A8}" destId="{89425127-18A0-46EE-B992-0C256FA3F4BA}" srcOrd="1" destOrd="0" presId="urn:microsoft.com/office/officeart/2008/layout/PictureAccent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C17C0B-EDA3-4F99-B427-C2ECEC7865BD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C83C209F-3EE6-4E43-BB80-3FF80A289A96}">
      <dgm:prSet phldrT="[Текст]"/>
      <dgm:spPr/>
      <dgm:t>
        <a:bodyPr/>
        <a:lstStyle/>
        <a:p>
          <a:r>
            <a:rPr lang="ru-RU" b="1" i="1" dirty="0" smtClean="0"/>
            <a:t>Матрёшка в современном мире </a:t>
          </a:r>
          <a:endParaRPr lang="ru-RU" b="1" i="1" dirty="0"/>
        </a:p>
      </dgm:t>
    </dgm:pt>
    <dgm:pt modelId="{CC3CA5F1-2E6C-4FBD-BEAC-88B7FE531E7A}" type="parTrans" cxnId="{55DB95A2-71C1-4781-9325-7D5C02C5ABE1}">
      <dgm:prSet/>
      <dgm:spPr/>
      <dgm:t>
        <a:bodyPr/>
        <a:lstStyle/>
        <a:p>
          <a:endParaRPr lang="ru-RU"/>
        </a:p>
      </dgm:t>
    </dgm:pt>
    <dgm:pt modelId="{2EFA208B-905B-40D7-85A2-CD1EF72ADA14}" type="sibTrans" cxnId="{55DB95A2-71C1-4781-9325-7D5C02C5ABE1}">
      <dgm:prSet/>
      <dgm:spPr/>
      <dgm:t>
        <a:bodyPr/>
        <a:lstStyle/>
        <a:p>
          <a:endParaRPr lang="ru-RU"/>
        </a:p>
      </dgm:t>
    </dgm:pt>
    <dgm:pt modelId="{5C8A5FA3-50CA-4FB1-803B-597B613F4A92}" type="pres">
      <dgm:prSet presAssocID="{DFC17C0B-EDA3-4F99-B427-C2ECEC7865BD}" presName="Name0" presStyleCnt="0">
        <dgm:presLayoutVars>
          <dgm:chMax/>
          <dgm:chPref/>
          <dgm:dir/>
          <dgm:animLvl val="lvl"/>
        </dgm:presLayoutVars>
      </dgm:prSet>
      <dgm:spPr/>
    </dgm:pt>
    <dgm:pt modelId="{00979FA3-5A6B-4DD4-A09F-053B87C8E7E4}" type="pres">
      <dgm:prSet presAssocID="{C83C209F-3EE6-4E43-BB80-3FF80A289A96}" presName="composite" presStyleCnt="0"/>
      <dgm:spPr/>
    </dgm:pt>
    <dgm:pt modelId="{D69FF269-058B-4315-8E4F-2138EA6B3EFB}" type="pres">
      <dgm:prSet presAssocID="{C83C209F-3EE6-4E43-BB80-3FF80A289A96}" presName="ParentAccentShape" presStyleLbl="trBgShp" presStyleIdx="0" presStyleCnt="1"/>
      <dgm:spPr/>
    </dgm:pt>
    <dgm:pt modelId="{9D80FE96-CAE2-40B7-82EB-CC1BF7E462BD}" type="pres">
      <dgm:prSet presAssocID="{C83C209F-3EE6-4E43-BB80-3FF80A289A96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</dgm:pt>
    <dgm:pt modelId="{ACFFF8A5-1D32-4449-A3EC-6D70E9819868}" type="pres">
      <dgm:prSet presAssocID="{C83C209F-3EE6-4E43-BB80-3FF80A289A96}" presName="ChildText" presStyleLbl="revTx" presStyleIdx="1" presStyleCnt="2">
        <dgm:presLayoutVars>
          <dgm:chMax val="0"/>
          <dgm:chPref val="0"/>
        </dgm:presLayoutVars>
      </dgm:prSet>
      <dgm:spPr/>
    </dgm:pt>
    <dgm:pt modelId="{40886825-5FB3-41D6-9B79-1C8C6044A992}" type="pres">
      <dgm:prSet presAssocID="{C83C209F-3EE6-4E43-BB80-3FF80A289A96}" presName="ChildAccentShape" presStyleLbl="trBgShp" presStyleIdx="0" presStyleCnt="1"/>
      <dgm:spPr/>
    </dgm:pt>
    <dgm:pt modelId="{D514473E-4A65-47D2-AF73-A5512C223EF2}" type="pres">
      <dgm:prSet presAssocID="{C83C209F-3EE6-4E43-BB80-3FF80A289A96}" presName="Image" presStyleLbl="align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extLst>
        <a:ext uri="{E40237B7-FDA0-4F09-8148-C483321AD2D9}">
          <dgm14:cNvPr xmlns:dgm14="http://schemas.microsoft.com/office/drawing/2010/diagram" id="0" name="" descr="https://ofacade.ru/wp-content/uploads/2023/07/1625369901_16-phonoteka-org-p-matreshka-oboi-oboi-krasivo-20.jpg"/>
        </a:ext>
      </dgm:extLst>
    </dgm:pt>
  </dgm:ptLst>
  <dgm:cxnLst>
    <dgm:cxn modelId="{55DB95A2-71C1-4781-9325-7D5C02C5ABE1}" srcId="{DFC17C0B-EDA3-4F99-B427-C2ECEC7865BD}" destId="{C83C209F-3EE6-4E43-BB80-3FF80A289A96}" srcOrd="0" destOrd="0" parTransId="{CC3CA5F1-2E6C-4FBD-BEAC-88B7FE531E7A}" sibTransId="{2EFA208B-905B-40D7-85A2-CD1EF72ADA14}"/>
    <dgm:cxn modelId="{461495E9-2937-4C6E-917E-F9CA293D9E90}" type="presOf" srcId="{C83C209F-3EE6-4E43-BB80-3FF80A289A96}" destId="{9D80FE96-CAE2-40B7-82EB-CC1BF7E462BD}" srcOrd="0" destOrd="0" presId="urn:microsoft.com/office/officeart/2009/3/layout/SnapshotPictureList"/>
    <dgm:cxn modelId="{A8313B2E-FEAE-428B-A027-78E2CF4D83E4}" type="presOf" srcId="{DFC17C0B-EDA3-4F99-B427-C2ECEC7865BD}" destId="{5C8A5FA3-50CA-4FB1-803B-597B613F4A92}" srcOrd="0" destOrd="0" presId="urn:microsoft.com/office/officeart/2009/3/layout/SnapshotPictureList"/>
    <dgm:cxn modelId="{FF725CE8-6432-44EB-9D3A-5549CFFF8934}" type="presParOf" srcId="{5C8A5FA3-50CA-4FB1-803B-597B613F4A92}" destId="{00979FA3-5A6B-4DD4-A09F-053B87C8E7E4}" srcOrd="0" destOrd="0" presId="urn:microsoft.com/office/officeart/2009/3/layout/SnapshotPictureList"/>
    <dgm:cxn modelId="{39B5D904-A3CF-4E88-8386-129955AE8945}" type="presParOf" srcId="{00979FA3-5A6B-4DD4-A09F-053B87C8E7E4}" destId="{D69FF269-058B-4315-8E4F-2138EA6B3EFB}" srcOrd="0" destOrd="0" presId="urn:microsoft.com/office/officeart/2009/3/layout/SnapshotPictureList"/>
    <dgm:cxn modelId="{74A756C6-6B56-4398-8109-C76F9E5E3F86}" type="presParOf" srcId="{00979FA3-5A6B-4DD4-A09F-053B87C8E7E4}" destId="{9D80FE96-CAE2-40B7-82EB-CC1BF7E462BD}" srcOrd="1" destOrd="0" presId="urn:microsoft.com/office/officeart/2009/3/layout/SnapshotPictureList"/>
    <dgm:cxn modelId="{825FAC85-C7A2-471B-8500-20AAAAA63BF5}" type="presParOf" srcId="{00979FA3-5A6B-4DD4-A09F-053B87C8E7E4}" destId="{ACFFF8A5-1D32-4449-A3EC-6D70E9819868}" srcOrd="2" destOrd="0" presId="urn:microsoft.com/office/officeart/2009/3/layout/SnapshotPictureList"/>
    <dgm:cxn modelId="{3AC06E5F-DB92-4DE6-A3D3-8F7FC3BE5BE8}" type="presParOf" srcId="{00979FA3-5A6B-4DD4-A09F-053B87C8E7E4}" destId="{40886825-5FB3-41D6-9B79-1C8C6044A992}" srcOrd="3" destOrd="0" presId="urn:microsoft.com/office/officeart/2009/3/layout/SnapshotPictureList"/>
    <dgm:cxn modelId="{C119331E-AE85-4598-9B18-1981BB35E3C1}" type="presParOf" srcId="{00979FA3-5A6B-4DD4-A09F-053B87C8E7E4}" destId="{D514473E-4A65-47D2-AF73-A5512C223EF2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3B854F-AA5C-4877-A387-4AC9F4D60CAD}">
      <dsp:nvSpPr>
        <dsp:cNvPr id="0" name=""/>
        <dsp:cNvSpPr/>
      </dsp:nvSpPr>
      <dsp:spPr>
        <a:xfrm rot="10800000">
          <a:off x="3371725" y="950212"/>
          <a:ext cx="7749409" cy="39038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1484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/>
            <a:t>Русская матрёшка</a:t>
          </a:r>
          <a:endParaRPr lang="ru-RU" sz="3600" b="1" i="1" kern="1200" dirty="0"/>
        </a:p>
      </dsp:txBody>
      <dsp:txXfrm rot="10800000">
        <a:off x="4347684" y="950212"/>
        <a:ext cx="6773450" cy="3903838"/>
      </dsp:txXfrm>
    </dsp:sp>
    <dsp:sp modelId="{A635B036-A23F-4EDD-826F-95EABFE75995}">
      <dsp:nvSpPr>
        <dsp:cNvPr id="0" name=""/>
        <dsp:cNvSpPr/>
      </dsp:nvSpPr>
      <dsp:spPr>
        <a:xfrm>
          <a:off x="532112" y="252557"/>
          <a:ext cx="5679225" cy="529914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3E0BA8-BCAF-4C09-8057-0982219E1AC4}">
      <dsp:nvSpPr>
        <dsp:cNvPr id="0" name=""/>
        <dsp:cNvSpPr/>
      </dsp:nvSpPr>
      <dsp:spPr>
        <a:xfrm>
          <a:off x="417143" y="0"/>
          <a:ext cx="6143626" cy="61436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425127-18A0-46EE-B992-0C256FA3F4BA}">
      <dsp:nvSpPr>
        <dsp:cNvPr id="0" name=""/>
        <dsp:cNvSpPr/>
      </dsp:nvSpPr>
      <dsp:spPr>
        <a:xfrm rot="16200000">
          <a:off x="-1257301" y="2457450"/>
          <a:ext cx="6143626" cy="1228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75" tIns="41275" rIns="41275" bIns="41275" numCol="1" spcCol="1270" anchor="b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-1257301" y="2457450"/>
        <a:ext cx="6143626" cy="12287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9FF269-058B-4315-8E4F-2138EA6B3EFB}">
      <dsp:nvSpPr>
        <dsp:cNvPr id="0" name=""/>
        <dsp:cNvSpPr/>
      </dsp:nvSpPr>
      <dsp:spPr>
        <a:xfrm>
          <a:off x="245169" y="1083449"/>
          <a:ext cx="6376468" cy="4537566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14473E-4A65-47D2-AF73-A5512C223EF2}">
      <dsp:nvSpPr>
        <dsp:cNvPr id="0" name=""/>
        <dsp:cNvSpPr/>
      </dsp:nvSpPr>
      <dsp:spPr>
        <a:xfrm>
          <a:off x="0" y="539754"/>
          <a:ext cx="6131299" cy="429214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80FE96-CAE2-40B7-82EB-CC1BF7E462BD}">
      <dsp:nvSpPr>
        <dsp:cNvPr id="0" name=""/>
        <dsp:cNvSpPr/>
      </dsp:nvSpPr>
      <dsp:spPr>
        <a:xfrm>
          <a:off x="494459" y="4833420"/>
          <a:ext cx="5882009" cy="5386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/>
            <a:t>Матрёшка в современном мире </a:t>
          </a:r>
          <a:endParaRPr lang="ru-RU" sz="2400" b="1" i="1" kern="1200" dirty="0"/>
        </a:p>
      </dsp:txBody>
      <dsp:txXfrm>
        <a:off x="494459" y="4833420"/>
        <a:ext cx="5882009" cy="538613"/>
      </dsp:txXfrm>
    </dsp:sp>
    <dsp:sp modelId="{ACFFF8A5-1D32-4449-A3EC-6D70E9819868}">
      <dsp:nvSpPr>
        <dsp:cNvPr id="0" name=""/>
        <dsp:cNvSpPr/>
      </dsp:nvSpPr>
      <dsp:spPr>
        <a:xfrm>
          <a:off x="6881229" y="1083449"/>
          <a:ext cx="2915251" cy="4537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Blocks">
  <dgm:title val=""/>
  <dgm:desc val=""/>
  <dgm:catLst>
    <dgm:cat type="picture" pri="12000"/>
    <dgm:cat type="pictureconvert" pri="1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gt" val="5">
        <dgm:choose name="Name3">
          <dgm:if name="Name4" func="var" arg="dir" op="equ" val="norm">
            <dgm:alg type="snake">
              <dgm:param type="grDir" val="bL"/>
              <dgm:param type="bkpt" val="fixed"/>
              <dgm:param type="bkPtFixedVal" val="3"/>
              <dgm:param type="off" val="off"/>
              <dgm:param type="horzAlign" val="r"/>
              <dgm:param type="vertAlign" val="b"/>
            </dgm:alg>
          </dgm:if>
          <dgm:else name="Name5">
            <dgm:alg type="snake">
              <dgm:param type="grDir" val="bR"/>
              <dgm:param type="bkpt" val="fixed"/>
              <dgm:param type="bkPtFixedVal" val="3"/>
              <dgm:param type="off" val="off"/>
              <dgm:param type="horzAlign" val="l"/>
              <dgm:param type="vertAlign" val="b"/>
            </dgm:alg>
          </dgm:else>
        </dgm:choose>
      </dgm:if>
      <dgm:else name="Name6">
        <dgm:choose name="Name7">
          <dgm:if name="Name8" func="var" arg="dir" op="equ" val="norm">
            <dgm:alg type="snake">
              <dgm:param type="grDir" val="bL"/>
              <dgm:param type="bkpt" val="fixed"/>
              <dgm:param type="bkPtFixedVal" val="2"/>
              <dgm:param type="off" val="off"/>
              <dgm:param type="horzAlign" val="r"/>
              <dgm:param type="vertAlign" val="b"/>
            </dgm:alg>
          </dgm:if>
          <dgm:else name="Name9">
            <dgm:alg type="snake">
              <dgm:param type="grDir" val="bR"/>
              <dgm:param type="bkpt" val="fixed"/>
              <dgm:param type="bkPtFixedVal" val="2"/>
              <dgm:param type="off" val="off"/>
              <dgm:param type="horzAlign" val="l"/>
              <dgm:param type="vertAlign" val="b"/>
            </dgm:alg>
          </dgm:else>
        </dgm:choose>
      </dgm:else>
    </dgm:choose>
    <dgm:shape xmlns:r="http://schemas.openxmlformats.org/officeDocument/2006/relationships" r:blip="">
      <dgm:adjLst/>
    </dgm:shape>
    <dgm:constrLst>
      <dgm:constr type="alignOff" val="1"/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13"/>
      <dgm:constr type="w" for="ch" forName="sibTrans" refType="w" refFor="ch" refForName="composite" op="equ" fact="0.000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2"/>
        </dgm:alg>
        <dgm:shape xmlns:r="http://schemas.openxmlformats.org/officeDocument/2006/relationships" r:blip="">
          <dgm:adjLst/>
        </dgm:shape>
        <dgm:choose name="Name10">
          <dgm:if name="Name11" func="var" arg="dir" op="equ" val="norm">
            <dgm:constrLst>
              <dgm:constr type="l" for="ch" forName="Image" refType="w" refFor="ch" refForName="Image" fact="0.2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fact="0"/>
              <dgm:constr type="t" for="ch" forName="Parent" refType="h" fact="0"/>
              <dgm:constr type="w" for="ch" forName="Parent" refType="h" refFor="ch" refForName="Image" op="equ" fact="0.2"/>
              <dgm:constr type="h" for="ch" forName="Parent" refType="h" refFor="ch" refForName="Image" op="equ"/>
            </dgm:constrLst>
          </dgm:if>
          <dgm:else name="Name12">
            <dgm:constrLst>
              <dgm:constr type="l" for="ch" forName="Image" refType="w" fact="0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refFor="ch" refForName="Image"/>
              <dgm:constr type="t" for="ch" forName="Parent" refType="h" fact="0"/>
              <dgm:constr type="w" for="ch" forName="Parent" refType="w" refFor="ch" refForName="Image" fact="0.2"/>
              <dgm:constr type="h" for="ch" forName="Parent" refType="h" refFor="ch" refForName="Image"/>
            </dgm:constrLst>
          </dgm:else>
        </dgm:choose>
        <dgm:layoutNode name="Image" styleLbl="alig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revTx">
          <dgm:varLst>
            <dgm:bulletEnabled val="1"/>
          </dgm:varLst>
          <dgm:alg type="tx">
            <dgm:param type="parTxLTRAlign" val="l"/>
            <dgm:param type="txAnchorVert" val="b"/>
            <dgm:param type="txAnchorVertCh" val="b"/>
            <dgm:param type="autoTxRot" val="grav"/>
          </dgm:alg>
          <dgm:choose name="Name13">
            <dgm:if name="Name14" func="var" arg="dir" op="equ" val="norm">
              <dgm:shape xmlns:r="http://schemas.openxmlformats.org/officeDocument/2006/relationships" rot="270" type="rect" r:blip="">
                <dgm:adjLst/>
              </dgm:shape>
            </dgm:if>
            <dgm:else name="Name15">
              <dgm:shape xmlns:r="http://schemas.openxmlformats.org/officeDocument/2006/relationships" rot="90" type="rect" r:blip="">
                <dgm:adjLst/>
              </dgm:shape>
            </dgm:else>
          </dgm:choose>
          <dgm:presOf axis="desOr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8533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00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103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560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5773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063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640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855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576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38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441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0F3EDA2-428E-4506-8EA9-6494AB05D18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FAB0A266-D99C-44D3-AD00-2D9F5D2A9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48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16875" y="5251269"/>
            <a:ext cx="3291948" cy="1471748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</a:rPr>
              <a:t>ГБОУ Школа №1236 </a:t>
            </a:r>
            <a:r>
              <a:rPr lang="ru-RU" sz="1600" b="1" dirty="0" smtClean="0">
                <a:solidFill>
                  <a:schemeClr val="bg1"/>
                </a:solidFill>
              </a:rPr>
              <a:t>                       им</a:t>
            </a:r>
            <a:r>
              <a:rPr lang="ru-RU" sz="1600" b="1" dirty="0">
                <a:solidFill>
                  <a:schemeClr val="bg1"/>
                </a:solidFill>
              </a:rPr>
              <a:t>. С. В. </a:t>
            </a:r>
            <a:r>
              <a:rPr lang="ru-RU" sz="1600" b="1" dirty="0" err="1" smtClean="0">
                <a:solidFill>
                  <a:schemeClr val="bg1"/>
                </a:solidFill>
              </a:rPr>
              <a:t>Милашенкова</a:t>
            </a:r>
            <a:r>
              <a:rPr lang="ru-RU" sz="1600" b="1" dirty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          Автор</a:t>
            </a:r>
            <a:r>
              <a:rPr lang="ru-RU" sz="1600" b="1" dirty="0">
                <a:solidFill>
                  <a:schemeClr val="bg1"/>
                </a:solidFill>
              </a:rPr>
              <a:t>: воспитатель </a:t>
            </a:r>
            <a:r>
              <a:rPr lang="ru-RU" sz="1600" b="1" dirty="0" err="1">
                <a:solidFill>
                  <a:schemeClr val="bg1"/>
                </a:solidFill>
              </a:rPr>
              <a:t>ук</a:t>
            </a:r>
            <a:r>
              <a:rPr lang="ru-RU" sz="1600" b="1" dirty="0">
                <a:solidFill>
                  <a:schemeClr val="bg1"/>
                </a:solidFill>
              </a:rPr>
              <a:t> 425 Рощина Ирина Александровна 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69974643"/>
              </p:ext>
            </p:extLst>
          </p:nvPr>
        </p:nvGraphicFramePr>
        <p:xfrm>
          <a:off x="155575" y="139337"/>
          <a:ext cx="11653248" cy="5804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9904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neizvestniy-geniy.ru/images/works/photo/2011/02/306442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ая выноска 5"/>
          <p:cNvSpPr/>
          <p:nvPr/>
        </p:nvSpPr>
        <p:spPr>
          <a:xfrm>
            <a:off x="7535120" y="438251"/>
            <a:ext cx="3703898" cy="2095017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712706" y="917044"/>
            <a:ext cx="363048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Матрешка — это раскрашенная деревянная разъемная кукла, внутри которой находятся куклы меньшего размера.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3270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30160" y="416560"/>
            <a:ext cx="3891280" cy="894080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101840" y="573024"/>
            <a:ext cx="4650486" cy="544576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История создания </a:t>
            </a:r>
            <a:endParaRPr lang="ru-RU" sz="28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3680" y="1831539"/>
            <a:ext cx="34950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Эту игрушку по праву считают самым известным и популярным русским сувениром. История создания матрешки очень интересна и до сих пор вызывает вопросы. Существует версия, согласно которой русский мастер создал фигурку матрешки, увидев аналогичную фигурку, привезенную из Японии. Японская куколка, в которую вкладывались еще несколько куколок, символизировала местных богов счастья.</a:t>
            </a:r>
            <a:br>
              <a:rPr lang="ru-RU" dirty="0"/>
            </a:br>
            <a:endParaRPr lang="ru-RU" dirty="0"/>
          </a:p>
        </p:txBody>
      </p:sp>
      <p:pic>
        <p:nvPicPr>
          <p:cNvPr id="5124" name="Picture 4" descr="https://cdn2.static1-sima-land.com/items/2941085/2/700-n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558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852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65760" y="701040"/>
            <a:ext cx="5059680" cy="711200"/>
          </a:xfrm>
        </p:spPr>
        <p:txBody>
          <a:bodyPr>
            <a:normAutofit fontScale="92500"/>
          </a:bodyPr>
          <a:lstStyle/>
          <a:p>
            <a:r>
              <a:rPr lang="ru-RU" sz="2800" b="1" i="1" dirty="0" smtClean="0"/>
              <a:t>Какой была первая матрёшка?</a:t>
            </a:r>
            <a:endParaRPr lang="ru-RU" sz="28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1680" y="1717655"/>
            <a:ext cx="41046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Автором эскиза игрушки, которую создал Василий </a:t>
            </a:r>
            <a:r>
              <a:rPr lang="ru-RU" dirty="0" err="1"/>
              <a:t>Звездочкин</a:t>
            </a:r>
            <a:r>
              <a:rPr lang="ru-RU" dirty="0"/>
              <a:t> называют Сергея Малютина</a:t>
            </a:r>
            <a:br>
              <a:rPr lang="ru-RU" dirty="0"/>
            </a:br>
            <a:r>
              <a:rPr lang="ru-RU" dirty="0"/>
              <a:t>Первая матрешка изображала девушку с черным петухом в руках, внутри нее находились другие куклы, самой маленькой из которых оказывался младенец в пеленках.</a:t>
            </a:r>
            <a:br>
              <a:rPr lang="ru-RU" dirty="0"/>
            </a:br>
            <a:r>
              <a:rPr lang="ru-RU" dirty="0"/>
              <a:t>Название новой игрушки, несомненно, происходило от очень популярного в то время имени Матрёна. В 1900 году матрешку отправили на всемирную Парижскую выставку, где она получила бронзовую награду.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250156419"/>
              </p:ext>
            </p:extLst>
          </p:nvPr>
        </p:nvGraphicFramePr>
        <p:xfrm>
          <a:off x="5266055" y="293052"/>
          <a:ext cx="8572500" cy="6143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65760" y="518160"/>
            <a:ext cx="5059680" cy="894080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62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024840" y="1081399"/>
            <a:ext cx="3531434" cy="4718509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/>
              <a:t>В начале XX-</a:t>
            </a:r>
            <a:r>
              <a:rPr lang="ru-RU" dirty="0" err="1"/>
              <a:t>го</a:t>
            </a:r>
            <a:r>
              <a:rPr lang="ru-RU" dirty="0"/>
              <a:t> века русская деревянная игрушка приобрела огромную популярность, побывав еще несколько раз на зарубежных выставках этого времени. Матрешка — это до сих пор первый и самый желанный сувенир для всех иностранцев, посещающих нашу страну. В настоящее время можно увидеть матрешек любых видов, типов, размеров и форм. Фантазия мастеров поистине безгранична. Теперь это не только традиционные девушки в платочках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19138875"/>
              </p:ext>
            </p:extLst>
          </p:nvPr>
        </p:nvGraphicFramePr>
        <p:xfrm>
          <a:off x="323216" y="0"/>
          <a:ext cx="10301242" cy="6160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4253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goods-photos.static1-sima-land.com/items/2841139/0/700-n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https://top-fon.com/uploads/posts/2023-02/1675269358_top-fon-com-p-matreshka-fon-dlya-prezentatsii-14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-30480"/>
            <a:ext cx="5334000" cy="33832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0" y="3352800"/>
            <a:ext cx="5334000" cy="353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57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248</Words>
  <Application>Microsoft Office PowerPoint</Application>
  <PresentationFormat>Широкоэкранный</PresentationFormat>
  <Paragraphs>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Corbel</vt:lpstr>
      <vt:lpstr>Gill Sans MT</vt:lpstr>
      <vt:lpstr>Parcel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Вероника Рощина</dc:creator>
  <cp:lastModifiedBy>Вероника Рощина</cp:lastModifiedBy>
  <cp:revision>5</cp:revision>
  <dcterms:created xsi:type="dcterms:W3CDTF">2024-03-12T18:30:06Z</dcterms:created>
  <dcterms:modified xsi:type="dcterms:W3CDTF">2024-03-12T19:08:43Z</dcterms:modified>
</cp:coreProperties>
</file>