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72" r:id="rId6"/>
    <p:sldId id="261" r:id="rId7"/>
    <p:sldId id="266" r:id="rId8"/>
    <p:sldId id="265" r:id="rId9"/>
    <p:sldId id="262" r:id="rId10"/>
    <p:sldId id="267" r:id="rId11"/>
    <p:sldId id="269" r:id="rId12"/>
    <p:sldId id="270" r:id="rId13"/>
    <p:sldId id="263" r:id="rId14"/>
    <p:sldId id="268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ECEFB9-3544-4C30-B3CE-54FD958391B7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D0F11D-E947-4E21-A637-72D52773636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zM-kqho_CbU&amp;t=6s" TargetMode="External"/><Relationship Id="rId3" Type="http://schemas.openxmlformats.org/officeDocument/2006/relationships/hyperlink" Target="https://vk.com/club188747408" TargetMode="External"/><Relationship Id="rId7" Type="http://schemas.openxmlformats.org/officeDocument/2006/relationships/hyperlink" Target="https://www.youtube.com/watch?v=F_UC_1CEvw0" TargetMode="External"/><Relationship Id="rId2" Type="http://schemas.openxmlformats.org/officeDocument/2006/relationships/hyperlink" Target="https://kolbinoschool.obrvrn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alvBBZxK5og" TargetMode="External"/><Relationship Id="rId5" Type="http://schemas.openxmlformats.org/officeDocument/2006/relationships/hyperlink" Target="https://www.maam.ru/users/amalia1940" TargetMode="External"/><Relationship Id="rId10" Type="http://schemas.openxmlformats.org/officeDocument/2006/relationships/hyperlink" Target="https://ok.ru/video/1237474216450" TargetMode="External"/><Relationship Id="rId4" Type="http://schemas.openxmlformats.org/officeDocument/2006/relationships/hyperlink" Target="https://ok.ru/shkolnyeno" TargetMode="External"/><Relationship Id="rId9" Type="http://schemas.openxmlformats.org/officeDocument/2006/relationships/hyperlink" Target="https://www.youtube.com/watch?v=FEZveWuyfv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package" Target="../embeddings/____________Microsoft_PowerPoint1.pptx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38993947_banner_vypusk-29-1536x9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00034" y="-571528"/>
            <a:ext cx="7772400" cy="1928825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МКОУ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Колбинская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СОШ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57158" y="5143512"/>
            <a:ext cx="8786842" cy="171448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Отделение дошкольного </a:t>
            </a:r>
            <a:r>
              <a:rPr lang="ru-RU" sz="3200" b="1" dirty="0" err="1" smtClean="0">
                <a:solidFill>
                  <a:schemeClr val="bg1"/>
                </a:solidFill>
              </a:rPr>
              <a:t>бразования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Детский сад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«Сказка»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_20201103_094544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051202">
            <a:off x="502286" y="532267"/>
            <a:ext cx="3080303" cy="2648770"/>
          </a:xfrm>
          <a:prstGeom prst="rect">
            <a:avLst/>
          </a:prstGeom>
        </p:spPr>
      </p:pic>
      <p:pic>
        <p:nvPicPr>
          <p:cNvPr id="8" name="Рисунок 7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41974">
            <a:off x="5227964" y="486214"/>
            <a:ext cx="3493834" cy="2568228"/>
          </a:xfrm>
          <a:prstGeom prst="rect">
            <a:avLst/>
          </a:prstGeom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38527">
            <a:off x="5040785" y="3454608"/>
            <a:ext cx="3483637" cy="2875515"/>
          </a:xfrm>
          <a:prstGeom prst="rect">
            <a:avLst/>
          </a:prstGeom>
        </p:spPr>
      </p:pic>
      <p:pic>
        <p:nvPicPr>
          <p:cNvPr id="10" name="Рисунок 9" descr="Рисунок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072503">
            <a:off x="974062" y="3498923"/>
            <a:ext cx="3181454" cy="2718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Участие </a:t>
            </a:r>
            <a:r>
              <a:rPr lang="ru-RU" smtClean="0"/>
              <a:t>в РМО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/>
              <a:t>Доклад «Организация дополнительного образования в ДОУ</a:t>
            </a:r>
            <a:endParaRPr lang="ru-RU" sz="1800" dirty="0"/>
          </a:p>
        </p:txBody>
      </p:sp>
      <p:pic>
        <p:nvPicPr>
          <p:cNvPr id="7" name="Содержимое 6" descr="2024-03-13_13-55-28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3302108"/>
            <a:ext cx="4040188" cy="2271497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800" dirty="0" smtClean="0"/>
              <a:t>Доклад «Проект развивающей предметно-пространственной среды в ДОУ»</a:t>
            </a:r>
            <a:endParaRPr lang="ru-RU" sz="1800" dirty="0"/>
          </a:p>
        </p:txBody>
      </p:sp>
      <p:pic>
        <p:nvPicPr>
          <p:cNvPr id="8" name="Содержимое 7" descr="2024-03-13_14-00-12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3301662"/>
            <a:ext cx="4041775" cy="22723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16" name="Текст 15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4040188" cy="1677888"/>
          </a:xfrm>
        </p:spPr>
        <p:txBody>
          <a:bodyPr/>
          <a:lstStyle/>
          <a:p>
            <a:r>
              <a:rPr lang="ru-RU" dirty="0" smtClean="0"/>
              <a:t>Ребенок </a:t>
            </a:r>
            <a:r>
              <a:rPr lang="ru-RU" dirty="0"/>
              <a:t>в мире профессии: Ранняя профориентация детей дошкольного возраста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half" idx="3"/>
          </p:nvPr>
        </p:nvSpPr>
        <p:spPr>
          <a:xfrm>
            <a:off x="4645025" y="1052737"/>
            <a:ext cx="4041775" cy="14618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Доклад по самообразованию: </a:t>
            </a:r>
            <a:r>
              <a:rPr lang="ru-RU" i="1" dirty="0" smtClean="0"/>
              <a:t>«Необходимость </a:t>
            </a:r>
            <a:r>
              <a:rPr lang="ru-RU" i="1" dirty="0"/>
              <a:t>знаний детской, возрастной психологии в работе педагога».</a:t>
            </a:r>
            <a:endParaRPr lang="ru-RU" dirty="0"/>
          </a:p>
          <a:p>
            <a:endParaRPr lang="ru-RU" dirty="0"/>
          </a:p>
        </p:txBody>
      </p:sp>
      <p:pic>
        <p:nvPicPr>
          <p:cNvPr id="8" name="Содержимое 7" descr="2024-03-14_13-22-19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2714620"/>
            <a:ext cx="4040188" cy="2858985"/>
          </a:xfrm>
        </p:spPr>
      </p:pic>
      <p:pic>
        <p:nvPicPr>
          <p:cNvPr id="9" name="Содержимое 8" descr="2024-03-14_13-14-07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714620"/>
            <a:ext cx="4041775" cy="2859431"/>
          </a:xfrm>
        </p:spPr>
      </p:pic>
    </p:spTree>
    <p:extLst>
      <p:ext uri="{BB962C8B-B14F-4D97-AF65-F5344CB8AC3E}">
        <p14:creationId xmlns:p14="http://schemas.microsoft.com/office/powerpoint/2010/main" val="218695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1614804936_3-p-fon-dlya-prezentatsii-detskii-sad-3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	Участие </a:t>
            </a:r>
            <a:r>
              <a:rPr lang="ru-RU" sz="2800" dirty="0"/>
              <a:t>в районном фестивали- </a:t>
            </a:r>
            <a:r>
              <a:rPr lang="ru-RU" sz="2800" dirty="0" smtClean="0"/>
              <a:t>конкурсе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		«</a:t>
            </a:r>
            <a:r>
              <a:rPr lang="ru-RU" sz="2800" dirty="0"/>
              <a:t>Святочная неделя»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3574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928671"/>
            <a:ext cx="4041775" cy="285751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12" name="Содержимое 11" descr="IMG_20240312_145556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 rot="16200000">
            <a:off x="4414452" y="2157787"/>
            <a:ext cx="4744256" cy="3857655"/>
          </a:xfrm>
        </p:spPr>
      </p:pic>
      <p:pic>
        <p:nvPicPr>
          <p:cNvPr id="3074" name="Picture 2" descr="C:\Users\User\Pictures\2021-01-26 галерея\галерея 1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608512" cy="394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30456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Поощрения, награды и грамоты воспитанников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975"/>
            <a:ext cx="2016224" cy="2664073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9" y="1196752"/>
            <a:ext cx="2160240" cy="2664073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1268760"/>
            <a:ext cx="2088231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268760"/>
            <a:ext cx="2021612" cy="2520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32" y="4047468"/>
            <a:ext cx="2027436" cy="27089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47468"/>
            <a:ext cx="2016224" cy="26369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7468"/>
            <a:ext cx="2160240" cy="26369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047469"/>
            <a:ext cx="2188590" cy="2607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40968"/>
            <a:ext cx="2520280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526911"/>
            <a:ext cx="2542223" cy="32281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84984"/>
            <a:ext cx="3067824" cy="3312368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Награды педагогического коллектива</a:t>
            </a:r>
            <a:endParaRPr lang="ru-RU" sz="3600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82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ea typeface="Calibri"/>
                <a:cs typeface="Times New Roman"/>
              </a:rPr>
              <a:t>	Список  Интернет-ресурсов</a:t>
            </a:r>
            <a: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2000" b="1" dirty="0">
                <a:solidFill>
                  <a:schemeClr val="tx2"/>
                </a:solidFill>
              </a:rPr>
              <a:t>Сайт школы</a:t>
            </a:r>
            <a:r>
              <a:rPr lang="ru-RU" sz="2000" b="1" dirty="0" smtClean="0">
                <a:solidFill>
                  <a:schemeClr val="tx2"/>
                </a:solidFill>
              </a:rPr>
              <a:t>: </a:t>
            </a:r>
            <a:r>
              <a:rPr lang="en-US" sz="2000" b="1" dirty="0" smtClean="0">
                <a:solidFill>
                  <a:schemeClr val="accent2"/>
                </a:solidFill>
                <a:hlinkClick r:id="rId2"/>
              </a:rPr>
              <a:t>https://kolbinoschool.obrvrn.ru/</a:t>
            </a:r>
            <a:endParaRPr lang="ru-RU" sz="2000" b="1" dirty="0" smtClean="0">
              <a:solidFill>
                <a:schemeClr val="accent2"/>
              </a:solidFill>
            </a:endParaRPr>
          </a:p>
          <a:p>
            <a:r>
              <a:rPr lang="en-US" sz="2000" b="1" dirty="0" smtClean="0">
                <a:hlinkClick r:id="rId3"/>
              </a:rPr>
              <a:t>https://vk.com/club188747408</a:t>
            </a:r>
            <a:endParaRPr lang="ru-RU" sz="2000" b="1" dirty="0" smtClean="0"/>
          </a:p>
          <a:p>
            <a:r>
              <a:rPr lang="en-US" sz="2000" b="1" dirty="0" smtClean="0">
                <a:hlinkClick r:id="rId4"/>
              </a:rPr>
              <a:t>https://ok.ru/shkolnyeno</a:t>
            </a:r>
            <a:endParaRPr lang="ru-RU" sz="2000" b="1" dirty="0" smtClean="0"/>
          </a:p>
          <a:p>
            <a:r>
              <a:rPr lang="ru-RU" sz="2000" b="1" dirty="0" smtClean="0">
                <a:solidFill>
                  <a:schemeClr val="tx2"/>
                </a:solidFill>
              </a:rPr>
              <a:t>Личные странички</a:t>
            </a:r>
          </a:p>
          <a:p>
            <a:r>
              <a:rPr lang="en-US" sz="2000" dirty="0" smtClean="0">
                <a:solidFill>
                  <a:schemeClr val="accent2"/>
                </a:solidFill>
                <a:hlinkClick r:id="rId5"/>
              </a:rPr>
              <a:t>https://www.maam.ru/users/amalia1940</a:t>
            </a:r>
            <a:endParaRPr lang="ru-RU" sz="2000" dirty="0" smtClean="0">
              <a:solidFill>
                <a:schemeClr val="accent2"/>
              </a:solidFill>
            </a:endParaRPr>
          </a:p>
          <a:p>
            <a:r>
              <a:rPr lang="ru-RU" sz="2000" b="1" dirty="0" smtClean="0">
                <a:solidFill>
                  <a:schemeClr val="tx2"/>
                </a:solidFill>
              </a:rPr>
              <a:t>Ссылки на видеоматериал</a:t>
            </a:r>
          </a:p>
          <a:p>
            <a:r>
              <a:rPr lang="en-US" sz="2000" b="1" dirty="0">
                <a:solidFill>
                  <a:schemeClr val="tx2"/>
                </a:solidFill>
                <a:hlinkClick r:id="rId6"/>
              </a:rPr>
              <a:t>https://</a:t>
            </a:r>
            <a:r>
              <a:rPr lang="en-US" sz="2000" b="1" dirty="0" smtClean="0">
                <a:solidFill>
                  <a:schemeClr val="tx2"/>
                </a:solidFill>
                <a:hlinkClick r:id="rId6"/>
              </a:rPr>
              <a:t>www.youtube.com/watch?v=alvBBZxK5og</a:t>
            </a:r>
            <a:endParaRPr lang="ru-RU" sz="2000" b="1" dirty="0" smtClean="0">
              <a:solidFill>
                <a:schemeClr val="tx2"/>
              </a:solidFill>
            </a:endParaRPr>
          </a:p>
          <a:p>
            <a:r>
              <a:rPr lang="en-US" sz="2000" b="1" dirty="0">
                <a:solidFill>
                  <a:schemeClr val="tx2"/>
                </a:solidFill>
                <a:hlinkClick r:id="rId7"/>
              </a:rPr>
              <a:t>https://</a:t>
            </a:r>
            <a:r>
              <a:rPr lang="en-US" sz="2000" b="1" dirty="0" smtClean="0">
                <a:solidFill>
                  <a:schemeClr val="tx2"/>
                </a:solidFill>
                <a:hlinkClick r:id="rId7"/>
              </a:rPr>
              <a:t>www.youtube.com/watch?v=F_UC_1CEvw0</a:t>
            </a:r>
            <a:endParaRPr lang="ru-RU" sz="2000" b="1" dirty="0" smtClean="0">
              <a:solidFill>
                <a:schemeClr val="tx2"/>
              </a:solidFill>
            </a:endParaRPr>
          </a:p>
          <a:p>
            <a:r>
              <a:rPr lang="en-US" sz="2000" b="1" dirty="0">
                <a:solidFill>
                  <a:schemeClr val="tx2"/>
                </a:solidFill>
                <a:hlinkClick r:id="rId8"/>
              </a:rPr>
              <a:t>https://</a:t>
            </a:r>
            <a:r>
              <a:rPr lang="en-US" sz="2000" b="1" dirty="0" smtClean="0">
                <a:solidFill>
                  <a:schemeClr val="tx2"/>
                </a:solidFill>
                <a:hlinkClick r:id="rId8"/>
              </a:rPr>
              <a:t>www.youtube.com/watch?v=zM-kqho_CbU&amp;t=6s</a:t>
            </a:r>
            <a:endParaRPr lang="ru-RU" sz="2000" b="1" dirty="0" smtClean="0">
              <a:solidFill>
                <a:schemeClr val="tx2"/>
              </a:solidFill>
            </a:endParaRPr>
          </a:p>
          <a:p>
            <a:r>
              <a:rPr lang="en-US" sz="2000" b="1" dirty="0">
                <a:solidFill>
                  <a:schemeClr val="tx2"/>
                </a:solidFill>
                <a:hlinkClick r:id="rId9"/>
              </a:rPr>
              <a:t>https://</a:t>
            </a:r>
            <a:r>
              <a:rPr lang="en-US" sz="2000" b="1" dirty="0" smtClean="0">
                <a:solidFill>
                  <a:schemeClr val="tx2"/>
                </a:solidFill>
                <a:hlinkClick r:id="rId9"/>
              </a:rPr>
              <a:t>www.youtube.com/watch?v=FEZveWuyfvw</a:t>
            </a:r>
            <a:endParaRPr lang="ru-RU" sz="2000" b="1" dirty="0" smtClean="0">
              <a:solidFill>
                <a:schemeClr val="tx2"/>
              </a:solidFill>
            </a:endParaRPr>
          </a:p>
          <a:p>
            <a:r>
              <a:rPr lang="en-US" sz="2000" b="1" dirty="0">
                <a:solidFill>
                  <a:schemeClr val="tx2"/>
                </a:solidFill>
                <a:hlinkClick r:id="rId10"/>
              </a:rPr>
              <a:t>https://</a:t>
            </a:r>
            <a:r>
              <a:rPr lang="en-US" sz="2000" b="1" dirty="0" smtClean="0">
                <a:solidFill>
                  <a:schemeClr val="tx2"/>
                </a:solidFill>
                <a:hlinkClick r:id="rId10"/>
              </a:rPr>
              <a:t>ok.ru/video/1237474216450</a:t>
            </a:r>
            <a:endParaRPr lang="ru-RU" sz="2000" b="1" dirty="0" smtClean="0">
              <a:solidFill>
                <a:schemeClr val="tx2"/>
              </a:solidFill>
            </a:endParaRPr>
          </a:p>
          <a:p>
            <a:endParaRPr lang="ru-RU" sz="2000" b="1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36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29124" y="514352"/>
            <a:ext cx="3929090" cy="1162050"/>
          </a:xfrm>
        </p:spPr>
        <p:txBody>
          <a:bodyPr/>
          <a:lstStyle/>
          <a:p>
            <a:r>
              <a:rPr lang="ru-RU" dirty="0" smtClean="0"/>
              <a:t>Портфолио </a:t>
            </a:r>
            <a:br>
              <a:rPr lang="ru-RU" dirty="0" smtClean="0"/>
            </a:br>
            <a:r>
              <a:rPr lang="ru-RU" dirty="0" err="1" smtClean="0"/>
              <a:t>Немальцевой</a:t>
            </a:r>
            <a:r>
              <a:rPr lang="ru-RU" dirty="0" smtClean="0"/>
              <a:t> Олеси </a:t>
            </a:r>
            <a:r>
              <a:rPr lang="ru-RU" dirty="0" err="1" smtClean="0"/>
              <a:t>Элдаровны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28596" y="357166"/>
            <a:ext cx="3857652" cy="589123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1800" dirty="0" smtClean="0"/>
              <a:t>Дата рождения:  01.01.1970</a:t>
            </a:r>
          </a:p>
          <a:p>
            <a:r>
              <a:rPr lang="ru-RU" sz="1800" dirty="0" smtClean="0"/>
              <a:t>Должность: </a:t>
            </a:r>
            <a:r>
              <a:rPr lang="ru-RU" sz="1800" i="1" dirty="0" smtClean="0"/>
              <a:t>воспитатель</a:t>
            </a:r>
          </a:p>
          <a:p>
            <a:r>
              <a:rPr lang="ru-RU" sz="1800" dirty="0" smtClean="0"/>
              <a:t>Место работы</a:t>
            </a:r>
            <a:r>
              <a:rPr lang="ru-RU" sz="1800" i="1" dirty="0" smtClean="0"/>
              <a:t>:  МКОУ </a:t>
            </a:r>
            <a:r>
              <a:rPr lang="ru-RU" sz="1800" i="1" dirty="0" err="1" smtClean="0"/>
              <a:t>Колбинская</a:t>
            </a:r>
            <a:r>
              <a:rPr lang="ru-RU" sz="1800" i="1" dirty="0" smtClean="0"/>
              <a:t> СОШ</a:t>
            </a:r>
          </a:p>
          <a:p>
            <a:r>
              <a:rPr lang="ru-RU" sz="1800" dirty="0" smtClean="0"/>
              <a:t>Специальность по диплому: </a:t>
            </a:r>
          </a:p>
          <a:p>
            <a:r>
              <a:rPr lang="ru-RU" sz="1800" i="1" dirty="0" smtClean="0"/>
              <a:t>Учитель музыки,</a:t>
            </a:r>
          </a:p>
          <a:p>
            <a:r>
              <a:rPr lang="ru-RU" sz="1800" i="1" dirty="0" smtClean="0"/>
              <a:t>Музыкальный руководитель,</a:t>
            </a:r>
          </a:p>
          <a:p>
            <a:r>
              <a:rPr lang="ru-RU" sz="1800" dirty="0" smtClean="0"/>
              <a:t>Дополнительное профессиональное образование: </a:t>
            </a:r>
            <a:r>
              <a:rPr lang="ru-RU" sz="1800" i="1" dirty="0" smtClean="0"/>
              <a:t>Дошкольная педагогика и психология.</a:t>
            </a:r>
          </a:p>
          <a:p>
            <a:r>
              <a:rPr lang="ru-RU" sz="1800" dirty="0" smtClean="0"/>
              <a:t>Общий педагогический стаж: </a:t>
            </a:r>
            <a:r>
              <a:rPr lang="ru-RU" sz="1800" i="1" dirty="0" smtClean="0"/>
              <a:t>34 года</a:t>
            </a:r>
          </a:p>
          <a:p>
            <a:r>
              <a:rPr lang="ru-RU" sz="1800" dirty="0" smtClean="0"/>
              <a:t>В должности воспитателя: </a:t>
            </a:r>
            <a:r>
              <a:rPr lang="ru-RU" sz="1800" i="1" dirty="0" smtClean="0"/>
              <a:t>10 лет</a:t>
            </a:r>
          </a:p>
          <a:p>
            <a:r>
              <a:rPr lang="ru-RU" sz="1800" dirty="0" smtClean="0"/>
              <a:t>Имеющаяся категория:  </a:t>
            </a:r>
            <a:r>
              <a:rPr lang="ru-RU" sz="1800" dirty="0" smtClean="0"/>
              <a:t>ПСЗД</a:t>
            </a:r>
            <a:endParaRPr lang="ru-RU" sz="1800" dirty="0" smtClean="0"/>
          </a:p>
          <a:p>
            <a:r>
              <a:rPr lang="ru-RU" sz="1800" dirty="0" smtClean="0"/>
              <a:t>Курсы повышения квалификации:  </a:t>
            </a:r>
            <a:r>
              <a:rPr lang="ru-RU" sz="1800" i="1" dirty="0" smtClean="0"/>
              <a:t>«Вариативность дошкольного образования в современных условиях» 2021году</a:t>
            </a:r>
            <a:endParaRPr lang="ru-RU" sz="1800" i="1" dirty="0"/>
          </a:p>
        </p:txBody>
      </p:sp>
      <p:pic>
        <p:nvPicPr>
          <p:cNvPr id="8" name="Содержимое 7" descr="image-2020-01-28 14_27_5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79709" y="1676400"/>
            <a:ext cx="2902431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28604"/>
            <a:ext cx="2212848" cy="157163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Общие сведения</a:t>
            </a:r>
            <a:endParaRPr lang="ru-RU" sz="2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body" sz="half" idx="2"/>
          </p:nvPr>
        </p:nvSpPr>
        <p:spPr>
          <a:xfrm>
            <a:off x="642910" y="2071678"/>
            <a:ext cx="2209800" cy="350046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dirty="0" smtClean="0"/>
              <a:t>В 1989 году закончила </a:t>
            </a:r>
            <a:r>
              <a:rPr lang="ru-RU" sz="3200" dirty="0" err="1" smtClean="0"/>
              <a:t>Балхашское</a:t>
            </a:r>
            <a:r>
              <a:rPr lang="ru-RU" sz="3200" dirty="0" smtClean="0"/>
              <a:t> </a:t>
            </a:r>
            <a:r>
              <a:rPr lang="ru-RU" sz="3200" dirty="0" err="1" smtClean="0"/>
              <a:t>педагоги-ческое</a:t>
            </a:r>
            <a:r>
              <a:rPr lang="ru-RU" sz="3200" dirty="0" smtClean="0"/>
              <a:t> училище, </a:t>
            </a:r>
            <a:r>
              <a:rPr lang="ru-RU" sz="3200" dirty="0" err="1" smtClean="0"/>
              <a:t>музыкаль-ное</a:t>
            </a:r>
            <a:r>
              <a:rPr lang="ru-RU" sz="3200" dirty="0" smtClean="0"/>
              <a:t> отделение. </a:t>
            </a:r>
            <a:endParaRPr lang="ru-RU" sz="3200" dirty="0"/>
          </a:p>
        </p:txBody>
      </p:sp>
      <p:pic>
        <p:nvPicPr>
          <p:cNvPr id="8" name="Рисунок 7" descr="диплом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120" r="8120"/>
          <a:stretch>
            <a:fillRect/>
          </a:stretch>
        </p:blipFill>
        <p:spPr>
          <a:xfrm rot="420000">
            <a:off x="3620246" y="973006"/>
            <a:ext cx="5033035" cy="50239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3071834" cy="2071702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2014 году прошла профессиональную  переподготовку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2571744"/>
            <a:ext cx="2605118" cy="2436361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По программе</a:t>
            </a:r>
          </a:p>
          <a:p>
            <a:r>
              <a:rPr lang="ru-RU" sz="2800" b="1" dirty="0" smtClean="0"/>
              <a:t>«Дошкольная педагогика и психология»</a:t>
            </a:r>
            <a:endParaRPr lang="ru-RU" sz="2800" b="1" dirty="0"/>
          </a:p>
        </p:txBody>
      </p:sp>
      <p:pic>
        <p:nvPicPr>
          <p:cNvPr id="10" name="Рисунок 9" descr="диплом 2,а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354" r="735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0" dirty="0" smtClean="0">
                <a:solidFill>
                  <a:schemeClr val="tx1"/>
                </a:solidFill>
              </a:rPr>
              <a:t>Повышение квалификации</a:t>
            </a:r>
            <a:br>
              <a:rPr lang="ru-RU" b="0" dirty="0" smtClean="0">
                <a:solidFill>
                  <a:schemeClr val="tx1"/>
                </a:solidFill>
              </a:rPr>
            </a:br>
            <a:r>
              <a:rPr lang="ru-RU" b="0" dirty="0" smtClean="0">
                <a:solidFill>
                  <a:schemeClr val="tx1"/>
                </a:solidFill>
              </a:rPr>
              <a:t> </a:t>
            </a:r>
            <a:r>
              <a:rPr lang="ru-RU" b="0" dirty="0">
                <a:solidFill>
                  <a:schemeClr val="tx1"/>
                </a:solidFill>
              </a:rPr>
              <a:t>2014г.</a:t>
            </a:r>
            <a:br>
              <a:rPr lang="ru-RU" b="0" dirty="0">
                <a:solidFill>
                  <a:schemeClr val="tx1"/>
                </a:solidFill>
              </a:rPr>
            </a:br>
            <a:r>
              <a:rPr lang="ru-RU" b="0" dirty="0" err="1">
                <a:solidFill>
                  <a:schemeClr val="tx1"/>
                </a:solidFill>
              </a:rPr>
              <a:t>ВОИПКиПРО</a:t>
            </a:r>
            <a:r>
              <a:rPr lang="ru-RU" b="0" dirty="0">
                <a:solidFill>
                  <a:schemeClr val="tx1"/>
                </a:solidFill>
              </a:rPr>
              <a:t/>
            </a:r>
            <a:br>
              <a:rPr lang="ru-RU" b="0" dirty="0">
                <a:solidFill>
                  <a:schemeClr val="tx1"/>
                </a:solidFill>
              </a:rPr>
            </a:br>
            <a:r>
              <a:rPr lang="ru-RU" b="0" dirty="0">
                <a:solidFill>
                  <a:schemeClr val="tx1"/>
                </a:solidFill>
              </a:rPr>
              <a:t>Воронеж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800" b="1" dirty="0"/>
              <a:t>Деятельность педагогических работников дошкольного образовательного учреждения в условиях введения и реализации ФГОС дошкольного образования</a:t>
            </a:r>
          </a:p>
          <a:p>
            <a:endParaRPr lang="ru-RU" dirty="0"/>
          </a:p>
        </p:txBody>
      </p:sp>
      <p:pic>
        <p:nvPicPr>
          <p:cNvPr id="5" name="Picture 2" descr="C:\Users\User\Desktop\Новая папка\20191210_08183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" r="8208"/>
          <a:stretch>
            <a:fillRect/>
          </a:stretch>
        </p:blipFill>
        <p:spPr bwMode="auto">
          <a:xfrm rot="420000">
            <a:off x="3486016" y="1195882"/>
            <a:ext cx="4558056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17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0043"/>
            <a:ext cx="2212848" cy="17859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2021 году прошла курсы повышения квалификации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2357430"/>
            <a:ext cx="2643206" cy="35719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 </a:t>
            </a:r>
            <a:r>
              <a:rPr lang="ru-RU" sz="2400" dirty="0" err="1" smtClean="0"/>
              <a:t>дополнитель-ной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профессиональ-ной</a:t>
            </a:r>
            <a:r>
              <a:rPr lang="ru-RU" sz="2400" dirty="0" smtClean="0"/>
              <a:t> программе</a:t>
            </a:r>
          </a:p>
          <a:p>
            <a:r>
              <a:rPr lang="ru-RU" sz="2400" dirty="0" smtClean="0"/>
              <a:t>«Вариативность  дошкольного образования</a:t>
            </a:r>
          </a:p>
          <a:p>
            <a:r>
              <a:rPr lang="ru-RU" sz="2400" dirty="0" smtClean="0"/>
              <a:t>в современных   условиях»</a:t>
            </a:r>
            <a:endParaRPr lang="ru-RU" sz="2400" dirty="0"/>
          </a:p>
        </p:txBody>
      </p:sp>
      <p:pic>
        <p:nvPicPr>
          <p:cNvPr id="5" name="Рисунок 4" descr="курсы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545" r="6545"/>
          <a:stretch>
            <a:fillRect/>
          </a:stretch>
        </p:blipFill>
        <p:spPr>
          <a:xfrm rot="420000">
            <a:off x="3484106" y="1237471"/>
            <a:ext cx="5239955" cy="39215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Организации семинаров  на базе МКОУ </a:t>
            </a:r>
            <a:r>
              <a:rPr lang="ru-RU" sz="2700" dirty="0" err="1" smtClean="0"/>
              <a:t>Колбинская</a:t>
            </a:r>
            <a:r>
              <a:rPr lang="ru-RU" sz="2700" dirty="0" smtClean="0"/>
              <a:t> СОШ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err="1" smtClean="0"/>
              <a:t>Онлайн</a:t>
            </a:r>
            <a:r>
              <a:rPr lang="ru-RU" sz="4000" dirty="0" smtClean="0"/>
              <a:t> семинар «Мнемотехника» 2022 г.</a:t>
            </a:r>
            <a:endParaRPr lang="ru-RU" sz="40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Разучивание песни по </a:t>
            </a:r>
            <a:r>
              <a:rPr lang="ru-RU" sz="2000" dirty="0" err="1" smtClean="0"/>
              <a:t>мнемотаблице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2" name="Содержимое 11" descr="1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71472" y="1928802"/>
            <a:ext cx="3429024" cy="4500594"/>
          </a:xfrm>
        </p:spPr>
      </p:pic>
      <p:pic>
        <p:nvPicPr>
          <p:cNvPr id="13" name="Содержимое 12" descr="Рисунок 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72000" y="2643182"/>
            <a:ext cx="3733736" cy="3500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Семинар «Формирование целостной картины мира при ознакомлении с окружающей средой» 2023г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Содержимое 11" descr="IMG-20230608-WA001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7981" y="1920875"/>
            <a:ext cx="2797037" cy="4433888"/>
          </a:xfrm>
        </p:spPr>
      </p:pic>
      <p:sp>
        <p:nvSpPr>
          <p:cNvPr id="8" name="Текст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Рисунок 12" descr="IMG_20230331_0950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000240"/>
            <a:ext cx="4071966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Участие в конкурсе  «Воспитатель года»</a:t>
            </a:r>
            <a:endParaRPr lang="ru-RU" sz="3600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Открытое занятие: «Овощи и их польза в зимнее время»</a:t>
            </a:r>
            <a:endParaRPr lang="ru-RU" sz="20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IMG_20240312_170027_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23470" y="2514600"/>
            <a:ext cx="2884885" cy="3846513"/>
          </a:xfrm>
        </p:spPr>
      </p:pic>
      <p:sp>
        <p:nvSpPr>
          <p:cNvPr id="12" name="Содержимое 11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2500306"/>
          <a:ext cx="4570413" cy="3857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Презентация" r:id="rId5" imgW="4570541" imgH="3427323" progId="PowerPoint.Show.12">
                  <p:embed/>
                </p:oleObj>
              </mc:Choice>
              <mc:Fallback>
                <p:oleObj name="Презентация" r:id="rId5" imgW="4570541" imgH="3427323" progId="PowerPoint.Show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500306"/>
                        <a:ext cx="4570413" cy="38576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534</TotalTime>
  <Words>262</Words>
  <Application>Microsoft Office PowerPoint</Application>
  <PresentationFormat>Экран (4:3)</PresentationFormat>
  <Paragraphs>54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Поток</vt:lpstr>
      <vt:lpstr>Презентация</vt:lpstr>
      <vt:lpstr>МКОУ Колбинская СОШ</vt:lpstr>
      <vt:lpstr>Портфолио  Немальцевой Олеси Элдаровны</vt:lpstr>
      <vt:lpstr>Общие сведения</vt:lpstr>
      <vt:lpstr>В 2014 году прошла профессиональную  переподготовку</vt:lpstr>
      <vt:lpstr>Повышение квалификации  2014г. ВОИПКиПРО Воронеж </vt:lpstr>
      <vt:lpstr>В 2021 году прошла курсы повышения квалификации</vt:lpstr>
      <vt:lpstr>    Организации семинаров  на базе МКОУ Колбинская СОШ Онлайн семинар «Мнемотехника» 2022 г.</vt:lpstr>
      <vt:lpstr>Семинар «Формирование целостной картины мира при ознакомлении с окружающей средой» 2023г</vt:lpstr>
      <vt:lpstr>Участие в конкурсе  «Воспитатель года»</vt:lpstr>
      <vt:lpstr>Презентация PowerPoint</vt:lpstr>
      <vt:lpstr>Участие в РМО </vt:lpstr>
      <vt:lpstr>Презентация PowerPoint</vt:lpstr>
      <vt:lpstr> Участие в районном фестивали- конкурсе   «Святочная неделя» </vt:lpstr>
      <vt:lpstr>Поощрения, награды и грамоты воспитанников </vt:lpstr>
      <vt:lpstr>Награды педагогического коллектива</vt:lpstr>
      <vt:lpstr> Список  Интернет-ресурсов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Колбинская СОШ</dc:title>
  <dc:creator>ACER</dc:creator>
  <cp:lastModifiedBy>User</cp:lastModifiedBy>
  <cp:revision>48</cp:revision>
  <dcterms:created xsi:type="dcterms:W3CDTF">2024-03-13T05:20:03Z</dcterms:created>
  <dcterms:modified xsi:type="dcterms:W3CDTF">2024-03-15T16:20:45Z</dcterms:modified>
</cp:coreProperties>
</file>