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ldx" ContentType="application/vnd.openxmlformats-officedocument.presentationml.slide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2" r:id="rId11"/>
    <p:sldId id="271" r:id="rId12"/>
    <p:sldId id="272" r:id="rId13"/>
    <p:sldId id="267" r:id="rId14"/>
    <p:sldId id="268" r:id="rId15"/>
    <p:sldId id="270" r:id="rId16"/>
    <p:sldId id="273" r:id="rId17"/>
    <p:sldId id="275" r:id="rId18"/>
    <p:sldId id="281" r:id="rId19"/>
    <p:sldId id="282" r:id="rId20"/>
    <p:sldId id="274" r:id="rId21"/>
    <p:sldId id="277" r:id="rId22"/>
    <p:sldId id="276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8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3AF0E7-E85B-4708-A8DA-4C37F91FFD7A}" type="datetimeFigureOut">
              <a:rPr lang="ru-RU" smtClean="0"/>
              <a:t>01.02.2024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B824D5-F2C7-4434-AF43-14D0C9C9E27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6310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824D5-F2C7-4434-AF43-14D0C9C9E275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9141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824D5-F2C7-4434-AF43-14D0C9C9E275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289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506E3FE-2633-41C1-81FE-DB4359A329E2}" type="datetimeFigureOut">
              <a:rPr lang="ru-RU" smtClean="0"/>
              <a:t>01.02.2024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5F6E6E18-EFF0-482F-AAAE-D7320A55CD8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4087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6E3FE-2633-41C1-81FE-DB4359A329E2}" type="datetimeFigureOut">
              <a:rPr lang="ru-RU" smtClean="0"/>
              <a:t>01.02.2024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6E18-EFF0-482F-AAAE-D7320A55CD8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4752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6E3FE-2633-41C1-81FE-DB4359A329E2}" type="datetimeFigureOut">
              <a:rPr lang="ru-RU" smtClean="0"/>
              <a:t>01.02.2024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6E18-EFF0-482F-AAAE-D7320A55CD8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01235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6E3FE-2633-41C1-81FE-DB4359A329E2}" type="datetimeFigureOut">
              <a:rPr lang="ru-RU" smtClean="0"/>
              <a:t>01.02.2024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6E18-EFF0-482F-AAAE-D7320A55CD8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8150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6E3FE-2633-41C1-81FE-DB4359A329E2}" type="datetimeFigureOut">
              <a:rPr lang="ru-RU" smtClean="0"/>
              <a:t>01.02.2024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6E18-EFF0-482F-AAAE-D7320A55CD8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0574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6E3FE-2633-41C1-81FE-DB4359A329E2}" type="datetimeFigureOut">
              <a:rPr lang="ru-RU" smtClean="0"/>
              <a:t>01.02.2024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6E18-EFF0-482F-AAAE-D7320A55CD8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01876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6E3FE-2633-41C1-81FE-DB4359A329E2}" type="datetimeFigureOut">
              <a:rPr lang="ru-RU" smtClean="0"/>
              <a:t>01.02.2024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6E18-EFF0-482F-AAAE-D7320A55CD8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7087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6E3FE-2633-41C1-81FE-DB4359A329E2}" type="datetimeFigureOut">
              <a:rPr lang="ru-RU" smtClean="0"/>
              <a:t>01.02.2024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6E18-EFF0-482F-AAAE-D7320A55CD8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5953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6E3FE-2633-41C1-81FE-DB4359A329E2}" type="datetimeFigureOut">
              <a:rPr lang="ru-RU" smtClean="0"/>
              <a:t>01.02.2024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6E18-EFF0-482F-AAAE-D7320A55CD8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07870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22238"/>
            <a:ext cx="100584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719263"/>
            <a:ext cx="5384800" cy="441166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600" y="1719264"/>
            <a:ext cx="5384800" cy="21288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197600" y="4000501"/>
            <a:ext cx="5384800" cy="21304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 dirty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B29AD8-3990-4312-8278-8B1A19BD71E7}" type="slidenum">
              <a:rPr lang="ru-RU" altLang="en-US"/>
              <a:pPr/>
              <a:t>‹#›</a:t>
            </a:fld>
            <a:endParaRPr lang="ru-RU" altLang="en-US" dirty="0"/>
          </a:p>
        </p:txBody>
      </p:sp>
    </p:spTree>
    <p:extLst>
      <p:ext uri="{BB962C8B-B14F-4D97-AF65-F5344CB8AC3E}">
        <p14:creationId xmlns:p14="http://schemas.microsoft.com/office/powerpoint/2010/main" val="3691985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6E3FE-2633-41C1-81FE-DB4359A329E2}" type="datetimeFigureOut">
              <a:rPr lang="ru-RU" smtClean="0"/>
              <a:t>01.02.2024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6E18-EFF0-482F-AAAE-D7320A55CD8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0201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6E3FE-2633-41C1-81FE-DB4359A329E2}" type="datetimeFigureOut">
              <a:rPr lang="ru-RU" smtClean="0"/>
              <a:t>01.02.2024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6E18-EFF0-482F-AAAE-D7320A55CD8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3354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6E3FE-2633-41C1-81FE-DB4359A329E2}" type="datetimeFigureOut">
              <a:rPr lang="ru-RU" smtClean="0"/>
              <a:t>01.02.2024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6E18-EFF0-482F-AAAE-D7320A55CD8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1599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6E3FE-2633-41C1-81FE-DB4359A329E2}" type="datetimeFigureOut">
              <a:rPr lang="ru-RU" smtClean="0"/>
              <a:t>01.02.2024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6E18-EFF0-482F-AAAE-D7320A55CD8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0451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6E3FE-2633-41C1-81FE-DB4359A329E2}" type="datetimeFigureOut">
              <a:rPr lang="ru-RU" smtClean="0"/>
              <a:t>01.02.2024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6E18-EFF0-482F-AAAE-D7320A55CD8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9410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6E3FE-2633-41C1-81FE-DB4359A329E2}" type="datetimeFigureOut">
              <a:rPr lang="ru-RU" smtClean="0"/>
              <a:t>01.02.2024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6E18-EFF0-482F-AAAE-D7320A55CD8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2656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6E3FE-2633-41C1-81FE-DB4359A329E2}" type="datetimeFigureOut">
              <a:rPr lang="ru-RU" smtClean="0"/>
              <a:t>01.02.2024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6E18-EFF0-482F-AAAE-D7320A55CD8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6397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6E3FE-2633-41C1-81FE-DB4359A329E2}" type="datetimeFigureOut">
              <a:rPr lang="ru-RU" smtClean="0"/>
              <a:t>01.02.2024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6E18-EFF0-482F-AAAE-D7320A55CD8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3321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06E3FE-2633-41C1-81FE-DB4359A329E2}" type="datetimeFigureOut">
              <a:rPr lang="ru-RU" smtClean="0"/>
              <a:t>01.02.2024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F6E6E18-EFF0-482F-AAAE-D7320A55CD8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5178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jp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package" Target="../embeddings/Microsoft_PowerPoint_Slide.sldx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41118" y="300625"/>
            <a:ext cx="8768219" cy="1778696"/>
          </a:xfrm>
        </p:spPr>
        <p:txBody>
          <a:bodyPr/>
          <a:lstStyle/>
          <a:p>
            <a:pPr lvl="0" defTabSz="914400" fontAlgn="base">
              <a:lnSpc>
                <a:spcPct val="115000"/>
              </a:lnSpc>
              <a:spcAft>
                <a:spcPct val="0"/>
              </a:spcAft>
            </a:pPr>
            <a:r>
              <a:rPr lang="ru-RU" altLang="ru-RU" sz="2400" b="1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ГБПОУ</a:t>
            </a:r>
            <a:br>
              <a:rPr lang="ru-RU" altLang="ru-RU" sz="2400" b="1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2400" b="1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«Магнитогорский строительно-монтажный техникум»</a:t>
            </a:r>
            <a:br>
              <a:rPr lang="ru-RU" altLang="ru-RU" sz="2400" dirty="0">
                <a:ln>
                  <a:noFill/>
                </a:ln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Светлана\Desktop\фото\DSC029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4"/>
          <a:stretch>
            <a:fillRect/>
          </a:stretch>
        </p:blipFill>
        <p:spPr bwMode="auto">
          <a:xfrm>
            <a:off x="2051050" y="1340286"/>
            <a:ext cx="7994824" cy="4872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31842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 descr="E:\фото группы\ослин\IMG266-01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7938" y="405234"/>
            <a:ext cx="2835677" cy="2330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E:\фото группы\ерастов\IMG264-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789" y="405234"/>
            <a:ext cx="2449880" cy="2330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E:\фото группы\айбулат\IMG275-0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53615" y="405234"/>
            <a:ext cx="3082849" cy="2330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Светлана\Desktop\фото группы\IMG281-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6464" y="405234"/>
            <a:ext cx="2836747" cy="2466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325" y="2642415"/>
            <a:ext cx="3349438" cy="19378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90" y="2735789"/>
            <a:ext cx="3953002" cy="350217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501" y="2735789"/>
            <a:ext cx="3202061" cy="331428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650" y="4486875"/>
            <a:ext cx="3521713" cy="2236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97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13774"/>
            <a:ext cx="10058400" cy="803863"/>
          </a:xfrm>
        </p:spPr>
        <p:txBody>
          <a:bodyPr/>
          <a:lstStyle/>
          <a:p>
            <a:r>
              <a:rPr lang="ru-RU" altLang="ru-RU" dirty="0"/>
              <a:t>Условия труда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600" y="1719264"/>
            <a:ext cx="5384800" cy="4243125"/>
          </a:xfrm>
        </p:spPr>
        <p:txBody>
          <a:bodyPr>
            <a:normAutofit fontScale="92500" lnSpcReduction="20000"/>
          </a:bodyPr>
          <a:lstStyle/>
          <a:p>
            <a:r>
              <a:rPr lang="ru-RU" altLang="ru-RU" b="1" dirty="0"/>
              <a:t>Каменщик может работать как самостоятельно, так и в коллективе, который может состоять из нескольких специалистов (бригада). Чаще всего представители данной профессии работают на открытом воздухе. Это могут быть строительные площадки, частные территории и т.п. Работа происходит преимущественно в движении, с использованием специальных инструментов. Как правило, это подвижная деятельность, связанная с разъездами, большим количеством физического труда. </a:t>
            </a:r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197600" y="6085207"/>
            <a:ext cx="5384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6" name="Picture 7" descr="Mason_at_work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3710" y="2104373"/>
            <a:ext cx="4038600" cy="3770334"/>
          </a:xfrm>
          <a:noFill/>
        </p:spPr>
      </p:pic>
    </p:spTree>
    <p:extLst>
      <p:ext uri="{BB962C8B-B14F-4D97-AF65-F5344CB8AC3E}">
        <p14:creationId xmlns:p14="http://schemas.microsoft.com/office/powerpoint/2010/main" val="706618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50936"/>
            <a:ext cx="10058400" cy="966701"/>
          </a:xfrm>
        </p:spPr>
        <p:txBody>
          <a:bodyPr/>
          <a:lstStyle/>
          <a:p>
            <a:r>
              <a:rPr lang="ru-RU" altLang="ru-RU" dirty="0"/>
              <a:t>Возможные пути развития в профессии: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711200" y="1417637"/>
            <a:ext cx="5384800" cy="441166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altLang="ru-RU" sz="2800" b="1" dirty="0"/>
              <a:t>Специализация</a:t>
            </a:r>
            <a:endParaRPr lang="ru-RU" altLang="ru-RU" dirty="0"/>
          </a:p>
          <a:p>
            <a:pPr>
              <a:lnSpc>
                <a:spcPct val="80000"/>
              </a:lnSpc>
              <a:buNone/>
            </a:pPr>
            <a:r>
              <a:rPr lang="ru-RU" altLang="ru-RU" dirty="0"/>
              <a:t>	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Каменщики могут специализироваться в конкретных видах кладки, в работе на конкретных объектах. Профессия имеет 2 – 4 разряды, предполагает следующий рост: младший специалист – старший специалист – ведущий специалист – бригадир. Дальнейший рост предполагает повышение уровня образования (среднее или высшее строительное образование). </a:t>
            </a:r>
          </a:p>
          <a:p>
            <a:pPr lvl="1">
              <a:lnSpc>
                <a:spcPct val="80000"/>
              </a:lnSpc>
            </a:pPr>
            <a:r>
              <a:rPr lang="ru-RU" altLang="ru-RU" sz="2400" b="1" dirty="0"/>
              <a:t>Освоение смежных областей</a:t>
            </a:r>
            <a:endParaRPr lang="ru-RU" altLang="ru-RU" sz="2400" dirty="0"/>
          </a:p>
          <a:p>
            <a:pPr>
              <a:lnSpc>
                <a:spcPct val="80000"/>
              </a:lnSpc>
              <a:buNone/>
            </a:pPr>
            <a:r>
              <a:rPr lang="ru-RU" altLang="ru-RU" dirty="0"/>
              <a:t>	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человек с профессией каменщика может осваивать смежные специализации, такие как: монтажник стальных и железобетонных конструкций, электрогазосварщик, бетонщик,  и т.п.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lvl="1">
              <a:lnSpc>
                <a:spcPct val="80000"/>
              </a:lnSpc>
            </a:pPr>
            <a:r>
              <a:rPr lang="ru-RU" altLang="ru-RU" dirty="0"/>
              <a:t>. </a:t>
            </a: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417637"/>
            <a:ext cx="5304077" cy="4502542"/>
          </a:xfrm>
        </p:spPr>
      </p:pic>
    </p:spTree>
    <p:extLst>
      <p:ext uri="{BB962C8B-B14F-4D97-AF65-F5344CB8AC3E}">
        <p14:creationId xmlns:p14="http://schemas.microsoft.com/office/powerpoint/2010/main" val="3618538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2081213" y="116631"/>
            <a:ext cx="7543800" cy="1442293"/>
          </a:xfrm>
        </p:spPr>
        <p:txBody>
          <a:bodyPr/>
          <a:lstStyle/>
          <a:p>
            <a:pPr algn="ctr" eaLnBrk="1" hangingPunct="1"/>
            <a:r>
              <a:rPr lang="ru-RU" altLang="ru-RU" dirty="0"/>
              <a:t>Где работать?</a:t>
            </a:r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Коммерческие и государственные предприятия, занимающиеся строительством и ремонтом жилых и производственных помещений, возведением мостов и других сооружений из камня .</a:t>
            </a:r>
          </a:p>
          <a:p>
            <a:pPr eaLnBrk="1" hangingPunct="1"/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окончания нашего техникума гарантированно трудоустройство на предприятиях города.</a:t>
            </a:r>
          </a:p>
        </p:txBody>
      </p:sp>
      <p:pic>
        <p:nvPicPr>
          <p:cNvPr id="13316" name="Picture 8" descr="3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88482" y="1720851"/>
            <a:ext cx="4172511" cy="2124075"/>
          </a:xfrm>
          <a:noFill/>
        </p:spPr>
      </p:pic>
      <p:pic>
        <p:nvPicPr>
          <p:cNvPr id="13317" name="Picture 9" descr="1285874830_86529331_6----128587483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88482" y="4000500"/>
            <a:ext cx="4172511" cy="2130425"/>
          </a:xfrm>
          <a:noFill/>
        </p:spPr>
      </p:pic>
    </p:spTree>
    <p:extLst>
      <p:ext uri="{BB962C8B-B14F-4D97-AF65-F5344CB8AC3E}">
        <p14:creationId xmlns:p14="http://schemas.microsoft.com/office/powerpoint/2010/main" val="42887339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816" y="538619"/>
            <a:ext cx="9756384" cy="5546588"/>
          </a:xfrm>
        </p:spPr>
      </p:pic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197600" y="6085207"/>
            <a:ext cx="5384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15986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1524001" y="15298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A8BF63-422D-F549-F1E0-63CB6813A1B4}"/>
              </a:ext>
            </a:extLst>
          </p:cNvPr>
          <p:cNvSpPr txBox="1"/>
          <p:nvPr/>
        </p:nvSpPr>
        <p:spPr>
          <a:xfrm>
            <a:off x="2098623" y="1154243"/>
            <a:ext cx="824459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февраля в МОУ СОШ № 47 для учащихся 9-х классов, мастер производственного обучения Андреева Е.Ю. провела классный час о направлениях подготовки реализуемых в техникуме в рамках ФП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Профессионалитет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Организован просмотр видеоролика о профессиях, по которым будет осуществляться набор в 2023 году в рамках ФП «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Профессионалитет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, провела тестирование на выявление профессиональных интересов и склонностей подростков и мастер класс.</a:t>
            </a:r>
          </a:p>
        </p:txBody>
      </p:sp>
    </p:spTree>
    <p:extLst>
      <p:ext uri="{BB962C8B-B14F-4D97-AF65-F5344CB8AC3E}">
        <p14:creationId xmlns:p14="http://schemas.microsoft.com/office/powerpoint/2010/main" val="140625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B7DAAD-8F06-4775-9068-8701632AC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Знакомство с профессиями каменщик и облицовщик плиткой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84FE0D0-D787-8403-8B45-5FC66568F8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083" y="2557463"/>
            <a:ext cx="4423833" cy="331787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05D2980-CE81-AA9F-5E2C-6753B004AE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591" y="3130826"/>
            <a:ext cx="2680252" cy="201018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7BCC01B-9F19-E9C2-7856-C6C9715C7B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407" y="2949333"/>
            <a:ext cx="3378845" cy="253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0088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F4DB87-47D5-892A-98F5-2BB3D003AE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08" y="751532"/>
            <a:ext cx="10485783" cy="541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5402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9AC2243-8F37-6233-713E-AD9433E25D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217" y="616226"/>
            <a:ext cx="10436087" cy="5595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0215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9824331-E180-6F85-109E-32CD2BD05C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04" y="675859"/>
            <a:ext cx="10495722" cy="569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15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5546" y="701458"/>
            <a:ext cx="9231682" cy="1584541"/>
          </a:xfrm>
        </p:spPr>
        <p:txBody>
          <a:bodyPr>
            <a:noAutofit/>
          </a:bodyPr>
          <a:lstStyle/>
          <a:p>
            <a:r>
              <a:rPr lang="ru-RU" sz="3200" b="1" dirty="0"/>
              <a:t>Каждый человек должен: посадить дерево, построить дом, вырастить сына.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9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474" y="1916481"/>
            <a:ext cx="3043825" cy="4008329"/>
          </a:xfrm>
          <a:prstGeom prst="rect">
            <a:avLst/>
          </a:prstGeom>
        </p:spPr>
      </p:pic>
      <p:pic>
        <p:nvPicPr>
          <p:cNvPr id="12" name="Рисунок 11"/>
          <p:cNvPicPr/>
          <p:nvPr/>
        </p:nvPicPr>
        <p:blipFill>
          <a:blip r:embed="rId3"/>
          <a:stretch>
            <a:fillRect/>
          </a:stretch>
        </p:blipFill>
        <p:spPr>
          <a:xfrm>
            <a:off x="8054236" y="2430049"/>
            <a:ext cx="3569917" cy="3582444"/>
          </a:xfrm>
          <a:prstGeom prst="rect">
            <a:avLst/>
          </a:prstGeom>
        </p:spPr>
      </p:pic>
      <p:pic>
        <p:nvPicPr>
          <p:cNvPr id="14" name="Объект 13"/>
          <p:cNvPicPr>
            <a:picLocks noGrp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014607" y="2562333"/>
            <a:ext cx="3419606" cy="331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944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ABB9AC4-6D84-D60B-AA23-125B53C851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2311" y="886409"/>
            <a:ext cx="9674286" cy="4989460"/>
          </a:xfrm>
        </p:spPr>
        <p:txBody>
          <a:bodyPr>
            <a:normAutofit fontScale="62500" lnSpcReduction="20000"/>
          </a:bodyPr>
          <a:lstStyle/>
          <a:p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по плану мероприятий, направленных на популяризацию федерального проекта «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Профессионалитет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состоялась экскурсия по техникуму, а также были 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проведены"Профессиональные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пробы" для школьников 9 классов 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города.Мероприятие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"Профессиональные пробы" позволило ребятам познакомиться и попробовать на себе профессии "облицовщик-плиточник" и "электромонтер по ремонту и обслуживанию электрооборудования", уточнить интересующие вопросы о специфике профессии и возможностях дальнейшего трудоустройства.</a:t>
            </a:r>
          </a:p>
          <a:p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обучающихся-выпускников стоит непростая задача - выбор профессии. Профессиональные пробы позволяют не только расширить представления о различных специальностях, но и познакомиться с ними поближе.</a:t>
            </a:r>
          </a:p>
          <a:p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Экскурсантов ознакомили с перспективами обучения в техникуме по направлениям подготовки, реализуемым в регионе в рамках федерального проекта «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Профессионалитет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по кластерам отраслей «Машиностроение», «Строительство».</a:t>
            </a:r>
          </a:p>
          <a:p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📍Подготовка специалистов по программам «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Профессионалитета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будет осуществляться на базе образовательно-производственных центров (кластеров), куда входят образовательные организации и индустриальные партнеры проекта – ведущие промышленные предприятия страны.</a:t>
            </a:r>
          </a:p>
          <a:p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📍Новый виток в системе среднего профессионального образования будет выгоден и полезен всем: как непосредственно учебным центрам, так и работодателям, а абитуриентам и студентам – в особенности.</a:t>
            </a:r>
          </a:p>
          <a:p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32890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771B5C-000D-8170-2B6A-5A4CE943F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Первые шаги в профессии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5D41B2B-DFD5-1DCC-A2F2-6D41C266C9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149" y="2557463"/>
            <a:ext cx="2489702" cy="3317875"/>
          </a:xfrm>
        </p:spPr>
      </p:pic>
    </p:spTree>
    <p:extLst>
      <p:ext uri="{BB962C8B-B14F-4D97-AF65-F5344CB8AC3E}">
        <p14:creationId xmlns:p14="http://schemas.microsoft.com/office/powerpoint/2010/main" val="41617577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DB101A57-A3ED-96EA-DB84-D55B34C4F6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479" y="546653"/>
            <a:ext cx="2560802" cy="434695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75EAE61-124C-2DEE-A3FE-FF9DD4945C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281" y="620884"/>
            <a:ext cx="3204541" cy="427272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E083D03-231B-00F3-7FD3-B35BF32E9E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11" y="620883"/>
            <a:ext cx="5171394" cy="434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5431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02B78C7-8DB9-9C5B-0018-C887AB6D6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699" y="893369"/>
            <a:ext cx="3438709" cy="437437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D43A60-F6A7-28B6-0B8E-D6B4A6B01F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408" y="893368"/>
            <a:ext cx="3438709" cy="437436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7A74308-2AE0-CD45-0664-3AB9AD2708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3118" y="893365"/>
            <a:ext cx="3743183" cy="437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8716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9C93D3D-79E0-74EC-2E2F-85B5E8479B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359" y="1559659"/>
            <a:ext cx="3261643" cy="395872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6C086B-8E8F-4DF3-83F3-F772DFFF2A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7002" y="1559659"/>
            <a:ext cx="3837998" cy="395872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53B8FA-7F61-1F0B-C53A-C504D283CA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5000" y="1559658"/>
            <a:ext cx="3176461" cy="398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8385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D497D0-741A-313B-AD02-721649BEE9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583" y="665369"/>
            <a:ext cx="10515600" cy="5527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290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1875" y="982133"/>
            <a:ext cx="5561556" cy="475542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6588690" y="1069813"/>
            <a:ext cx="4835047" cy="466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947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9622" y="1275110"/>
            <a:ext cx="3101233" cy="4396364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4020855" y="1275110"/>
            <a:ext cx="3657600" cy="4847572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7773442" y="2197143"/>
            <a:ext cx="37129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874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5402" y="982132"/>
            <a:ext cx="9414351" cy="5030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573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38827"/>
            <a:ext cx="9601196" cy="1290182"/>
          </a:xfrm>
        </p:spPr>
        <p:txBody>
          <a:bodyPr/>
          <a:lstStyle/>
          <a:p>
            <a:r>
              <a:rPr lang="ru-RU" altLang="ru-RU" dirty="0"/>
              <a:t>Где научиться построить дом?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7647808"/>
              </p:ext>
            </p:extLst>
          </p:nvPr>
        </p:nvGraphicFramePr>
        <p:xfrm>
          <a:off x="1981200" y="1753645"/>
          <a:ext cx="8229599" cy="4258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Слайд" r:id="rId2" imgW="4127091" imgH="3095169" progId="PowerPoint.Slide.12">
                  <p:embed/>
                </p:oleObj>
              </mc:Choice>
              <mc:Fallback>
                <p:oleObj name="Слайд" r:id="rId2" imgW="4127091" imgH="3095169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753645"/>
                        <a:ext cx="8229599" cy="42588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1051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2" y="650677"/>
            <a:ext cx="9601196" cy="5556646"/>
          </a:xfrm>
        </p:spPr>
      </p:pic>
    </p:spTree>
    <p:extLst>
      <p:ext uri="{BB962C8B-B14F-4D97-AF65-F5344CB8AC3E}">
        <p14:creationId xmlns:p14="http://schemas.microsoft.com/office/powerpoint/2010/main" val="3704354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51353"/>
            <a:ext cx="9601196" cy="98955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10" y="651353"/>
            <a:ext cx="10209758" cy="5448822"/>
          </a:xfrm>
        </p:spPr>
      </p:pic>
    </p:spTree>
    <p:extLst>
      <p:ext uri="{BB962C8B-B14F-4D97-AF65-F5344CB8AC3E}">
        <p14:creationId xmlns:p14="http://schemas.microsoft.com/office/powerpoint/2010/main" val="870934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984454"/>
          </a:xfrm>
        </p:spPr>
        <p:txBody>
          <a:bodyPr/>
          <a:lstStyle/>
          <a:p>
            <a:r>
              <a:rPr lang="ru-RU" altLang="ru-RU" dirty="0"/>
              <a:t>Профессия «каменщик» - это</a:t>
            </a:r>
            <a:endParaRPr lang="ru-RU" dirty="0"/>
          </a:p>
        </p:txBody>
      </p:sp>
      <p:pic>
        <p:nvPicPr>
          <p:cNvPr id="4" name="Picture 7" descr="1260657408_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2" y="2697163"/>
            <a:ext cx="3614801" cy="3038475"/>
          </a:xfrm>
          <a:noFill/>
        </p:spPr>
      </p:pic>
      <p:sp>
        <p:nvSpPr>
          <p:cNvPr id="5" name="Прямоугольник 4"/>
          <p:cNvSpPr/>
          <p:nvPr/>
        </p:nvSpPr>
        <p:spPr>
          <a:xfrm>
            <a:off x="5686817" y="2565790"/>
            <a:ext cx="483504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altLang="ru-RU" sz="2800" b="1" dirty="0"/>
              <a:t>Возможность получить доступное образование (легкость освоения, быстрые сроки, бесплатное обучение)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altLang="ru-RU" sz="2800" b="1" dirty="0"/>
              <a:t>Востребованность на рынке труда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altLang="ru-RU" sz="2800" b="1" dirty="0"/>
              <a:t>Достойный заработок</a:t>
            </a:r>
          </a:p>
        </p:txBody>
      </p:sp>
    </p:spTree>
    <p:extLst>
      <p:ext uri="{BB962C8B-B14F-4D97-AF65-F5344CB8AC3E}">
        <p14:creationId xmlns:p14="http://schemas.microsoft.com/office/powerpoint/2010/main" val="29912360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351</TotalTime>
  <Words>520</Words>
  <Application>Microsoft Office PowerPoint</Application>
  <PresentationFormat>Широкоэкранный</PresentationFormat>
  <Paragraphs>29</Paragraphs>
  <Slides>25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Calibri</vt:lpstr>
      <vt:lpstr>Garamond</vt:lpstr>
      <vt:lpstr>Times New Roman</vt:lpstr>
      <vt:lpstr>Wingdings</vt:lpstr>
      <vt:lpstr>Натуральные материалы</vt:lpstr>
      <vt:lpstr>Слайд</vt:lpstr>
      <vt:lpstr>ГБПОУ «Магнитогорский строительно-монтажный техникум» </vt:lpstr>
      <vt:lpstr>Каждый человек должен: посадить дерево, построить дом, вырастить сына. </vt:lpstr>
      <vt:lpstr>Презентация PowerPoint</vt:lpstr>
      <vt:lpstr>Презентация PowerPoint</vt:lpstr>
      <vt:lpstr>Презентация PowerPoint</vt:lpstr>
      <vt:lpstr>Где научиться построить дом?</vt:lpstr>
      <vt:lpstr>Презентация PowerPoint</vt:lpstr>
      <vt:lpstr>Презентация PowerPoint</vt:lpstr>
      <vt:lpstr>Профессия «каменщик» - это</vt:lpstr>
      <vt:lpstr>Презентация PowerPoint</vt:lpstr>
      <vt:lpstr>Условия труда</vt:lpstr>
      <vt:lpstr>Возможные пути развития в профессии:</vt:lpstr>
      <vt:lpstr>Где работать?</vt:lpstr>
      <vt:lpstr>Презентация PowerPoint</vt:lpstr>
      <vt:lpstr>Презентация PowerPoint</vt:lpstr>
      <vt:lpstr>Знакомство с профессиями каменщик и облицовщик плиткой</vt:lpstr>
      <vt:lpstr>Презентация PowerPoint</vt:lpstr>
      <vt:lpstr>Презентация PowerPoint</vt:lpstr>
      <vt:lpstr>Презентация PowerPoint</vt:lpstr>
      <vt:lpstr>Презентация PowerPoint</vt:lpstr>
      <vt:lpstr>Первые шаги в профессии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ГБПОУ «Магнитогорский строительно-монтажный техникум» </dc:title>
  <dc:creator>Светлана</dc:creator>
  <cp:lastModifiedBy>USER</cp:lastModifiedBy>
  <cp:revision>34</cp:revision>
  <dcterms:created xsi:type="dcterms:W3CDTF">2017-10-13T06:03:44Z</dcterms:created>
  <dcterms:modified xsi:type="dcterms:W3CDTF">2024-01-31T19:10:44Z</dcterms:modified>
</cp:coreProperties>
</file>