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Правописание приставок ПРЕ и ПРИ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Выполнено </a:t>
            </a:r>
            <a:r>
              <a:rPr lang="ru-RU" dirty="0" err="1">
                <a:solidFill>
                  <a:schemeClr val="tx2"/>
                </a:solidFill>
              </a:rPr>
              <a:t>Фалилеевой</a:t>
            </a:r>
            <a:r>
              <a:rPr lang="ru-RU" dirty="0">
                <a:solidFill>
                  <a:schemeClr val="tx2"/>
                </a:solidFill>
              </a:rPr>
              <a:t> Е.В., учителем русского языка и литературы МБОУ «СОШ№5»г. Читы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609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Выбор зависит от значения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ПРИ</a:t>
            </a:r>
          </a:p>
          <a:p>
            <a:pPr marL="0" indent="0">
              <a:buNone/>
            </a:pPr>
            <a:r>
              <a:rPr lang="ru-RU" dirty="0" smtClean="0"/>
              <a:t>1.Находящийся около:</a:t>
            </a:r>
          </a:p>
          <a:p>
            <a:pPr marL="0" indent="0">
              <a:buNone/>
            </a:pPr>
            <a:r>
              <a:rPr lang="ru-RU" sz="2000" i="1" dirty="0"/>
              <a:t>п</a:t>
            </a:r>
            <a:r>
              <a:rPr lang="ru-RU" sz="2000" i="1" dirty="0" smtClean="0"/>
              <a:t>риусадебный=около усадьбы</a:t>
            </a:r>
          </a:p>
          <a:p>
            <a:pPr marL="0" indent="0">
              <a:buNone/>
            </a:pPr>
            <a:r>
              <a:rPr lang="ru-RU" dirty="0" smtClean="0"/>
              <a:t>2. Приближение, присоединение:</a:t>
            </a:r>
          </a:p>
          <a:p>
            <a:pPr marL="0" indent="0">
              <a:buNone/>
            </a:pPr>
            <a:r>
              <a:rPr lang="ru-RU" sz="2400" i="1" dirty="0"/>
              <a:t>п</a:t>
            </a:r>
            <a:r>
              <a:rPr lang="ru-RU" sz="2400" i="1" dirty="0" smtClean="0"/>
              <a:t>ришить, приехать</a:t>
            </a:r>
          </a:p>
          <a:p>
            <a:pPr marL="0" indent="0">
              <a:buNone/>
            </a:pPr>
            <a:r>
              <a:rPr lang="ru-RU" dirty="0" smtClean="0"/>
              <a:t>3.Неполнота действия(чуть-чуть):</a:t>
            </a:r>
          </a:p>
          <a:p>
            <a:pPr marL="0" indent="0">
              <a:buNone/>
            </a:pPr>
            <a:r>
              <a:rPr lang="ru-RU" sz="2400" i="1" dirty="0" smtClean="0"/>
              <a:t>Прилечь, приврать</a:t>
            </a:r>
            <a:endParaRPr lang="ru-RU" sz="2400" i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ПРЕ</a:t>
            </a:r>
          </a:p>
          <a:p>
            <a:pPr marL="0" indent="0">
              <a:buNone/>
            </a:pPr>
            <a:r>
              <a:rPr lang="ru-RU" dirty="0" smtClean="0"/>
              <a:t>1.= приставке –пере:</a:t>
            </a:r>
          </a:p>
          <a:p>
            <a:pPr marL="0" indent="0">
              <a:buNone/>
            </a:pPr>
            <a:r>
              <a:rPr lang="ru-RU" sz="2400" i="1" dirty="0" smtClean="0"/>
              <a:t>преградить=перегородить</a:t>
            </a:r>
          </a:p>
          <a:p>
            <a:pPr marL="0" indent="0">
              <a:buNone/>
            </a:pPr>
            <a:r>
              <a:rPr lang="ru-RU" dirty="0" smtClean="0"/>
              <a:t>2.=очень:</a:t>
            </a:r>
          </a:p>
          <a:p>
            <a:pPr marL="0" indent="0">
              <a:buNone/>
            </a:pPr>
            <a:r>
              <a:rPr lang="ru-RU" sz="2400" i="1" dirty="0" smtClean="0"/>
              <a:t>Прекрасный=очень красивый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776443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Но! Есть трудные случаи определения значения. Написание запоминаем!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ПРИ</a:t>
            </a:r>
          </a:p>
          <a:p>
            <a:pPr marL="0" indent="0">
              <a:buNone/>
            </a:pPr>
            <a:r>
              <a:rPr lang="ru-RU" sz="2400" dirty="0"/>
              <a:t>П</a:t>
            </a:r>
            <a:r>
              <a:rPr lang="ru-RU" sz="2400" dirty="0" smtClean="0"/>
              <a:t>риручить- «приблизить к руке».</a:t>
            </a:r>
          </a:p>
          <a:p>
            <a:pPr marL="0" indent="0">
              <a:buNone/>
            </a:pPr>
            <a:r>
              <a:rPr lang="ru-RU" sz="2400" dirty="0" smtClean="0"/>
              <a:t>Природа</a:t>
            </a:r>
          </a:p>
          <a:p>
            <a:pPr marL="0" indent="0">
              <a:buNone/>
            </a:pPr>
            <a:r>
              <a:rPr lang="ru-RU" sz="2400" dirty="0" smtClean="0"/>
              <a:t>Причудливый</a:t>
            </a:r>
          </a:p>
          <a:p>
            <a:pPr marL="0" indent="0">
              <a:buNone/>
            </a:pPr>
            <a:r>
              <a:rPr lang="ru-RU" sz="2400" dirty="0" smtClean="0"/>
              <a:t>Прибаутка</a:t>
            </a:r>
          </a:p>
          <a:p>
            <a:pPr marL="0" indent="0">
              <a:buNone/>
            </a:pPr>
            <a:r>
              <a:rPr lang="ru-RU" sz="2400" dirty="0" smtClean="0"/>
              <a:t>Приказ</a:t>
            </a:r>
          </a:p>
          <a:p>
            <a:pPr marL="0" indent="0">
              <a:buNone/>
            </a:pPr>
            <a:r>
              <a:rPr lang="ru-RU" sz="2400" dirty="0" smtClean="0"/>
              <a:t>Признание</a:t>
            </a:r>
          </a:p>
          <a:p>
            <a:pPr marL="0" indent="0">
              <a:buNone/>
            </a:pPr>
            <a:r>
              <a:rPr lang="ru-RU" sz="2400" dirty="0" smtClean="0"/>
              <a:t>Придыхание</a:t>
            </a:r>
          </a:p>
          <a:p>
            <a:pPr marL="0" indent="0">
              <a:buNone/>
            </a:pPr>
            <a:r>
              <a:rPr lang="ru-RU" sz="2400" dirty="0" smtClean="0"/>
              <a:t>Приукрасить</a:t>
            </a:r>
          </a:p>
          <a:p>
            <a:pPr marL="0" indent="0">
              <a:buNone/>
            </a:pPr>
            <a:r>
              <a:rPr lang="ru-RU" sz="2400" dirty="0" smtClean="0"/>
              <a:t>Привольный</a:t>
            </a:r>
          </a:p>
          <a:p>
            <a:pPr marL="0" indent="0">
              <a:buNone/>
            </a:pPr>
            <a:r>
              <a:rPr lang="ru-RU" sz="2400" dirty="0" smtClean="0"/>
              <a:t>Пригожий и др.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ПРЕ</a:t>
            </a:r>
          </a:p>
          <a:p>
            <a:pPr marL="0" indent="0">
              <a:buNone/>
            </a:pPr>
            <a:r>
              <a:rPr lang="ru-RU" dirty="0" smtClean="0"/>
              <a:t>Преподавать= «передать ещё раз»</a:t>
            </a:r>
          </a:p>
          <a:p>
            <a:pPr marL="0" indent="0">
              <a:buNone/>
            </a:pPr>
            <a:r>
              <a:rPr lang="ru-RU" dirty="0" smtClean="0"/>
              <a:t>Преподнести</a:t>
            </a:r>
          </a:p>
          <a:p>
            <a:pPr marL="0" indent="0">
              <a:buNone/>
            </a:pPr>
            <a:r>
              <a:rPr lang="ru-RU" dirty="0" smtClean="0"/>
              <a:t>Предание</a:t>
            </a:r>
          </a:p>
          <a:p>
            <a:pPr marL="0" indent="0">
              <a:buNone/>
            </a:pPr>
            <a:r>
              <a:rPr lang="ru-RU" dirty="0" smtClean="0"/>
              <a:t>Пресмыкаться</a:t>
            </a:r>
          </a:p>
          <a:p>
            <a:pPr marL="0" indent="0">
              <a:buNone/>
            </a:pPr>
            <a:r>
              <a:rPr lang="ru-RU" dirty="0" smtClean="0"/>
              <a:t>Преклонный(возраст)</a:t>
            </a:r>
          </a:p>
          <a:p>
            <a:pPr marL="0" indent="0">
              <a:buNone/>
            </a:pPr>
            <a:r>
              <a:rPr lang="ru-RU" dirty="0" smtClean="0"/>
              <a:t>Препятствие</a:t>
            </a:r>
          </a:p>
          <a:p>
            <a:pPr marL="0" indent="0">
              <a:buNone/>
            </a:pPr>
            <a:r>
              <a:rPr lang="ru-RU" dirty="0" smtClean="0"/>
              <a:t>Знаки препинания</a:t>
            </a:r>
          </a:p>
          <a:p>
            <a:pPr marL="0" indent="0">
              <a:buNone/>
            </a:pPr>
            <a:r>
              <a:rPr lang="ru-RU" dirty="0" smtClean="0"/>
              <a:t>Пречудесный и др.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1898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Есть случаи, когда обе приставки могут быть в одном и том же слове. НО! Снова важен смысл!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err="1" smtClean="0"/>
              <a:t>ПрИбывать</a:t>
            </a:r>
            <a:r>
              <a:rPr lang="ru-RU" dirty="0" smtClean="0"/>
              <a:t> в город=въезжать</a:t>
            </a:r>
          </a:p>
          <a:p>
            <a:pPr marL="0" indent="0">
              <a:buNone/>
            </a:pPr>
            <a:r>
              <a:rPr lang="ru-RU" dirty="0" err="1" smtClean="0"/>
              <a:t>ПрИтворить</a:t>
            </a:r>
            <a:r>
              <a:rPr lang="ru-RU" dirty="0" smtClean="0"/>
              <a:t> дверь= чуть-чуть</a:t>
            </a:r>
          </a:p>
          <a:p>
            <a:pPr marL="0" indent="0">
              <a:buNone/>
            </a:pPr>
            <a:r>
              <a:rPr lang="ru-RU" dirty="0" smtClean="0"/>
              <a:t>Придать смысла =дополнить</a:t>
            </a:r>
          </a:p>
          <a:p>
            <a:pPr marL="0" indent="0">
              <a:buNone/>
            </a:pPr>
            <a:r>
              <a:rPr lang="ru-RU" dirty="0" smtClean="0"/>
              <a:t>Придел( к дому)=пристройка.</a:t>
            </a:r>
          </a:p>
          <a:p>
            <a:pPr marL="0" indent="0">
              <a:buNone/>
            </a:pPr>
            <a:r>
              <a:rPr lang="ru-RU" dirty="0" smtClean="0"/>
              <a:t>Призреть= позаботиться </a:t>
            </a:r>
          </a:p>
          <a:p>
            <a:pPr marL="0" indent="0">
              <a:buNone/>
            </a:pPr>
            <a:r>
              <a:rPr lang="ru-RU" dirty="0"/>
              <a:t>и</a:t>
            </a:r>
            <a:r>
              <a:rPr lang="ru-RU" dirty="0" smtClean="0"/>
              <a:t> др.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err="1" smtClean="0"/>
              <a:t>ПрЕбывать</a:t>
            </a:r>
            <a:r>
              <a:rPr lang="ru-RU" dirty="0" smtClean="0"/>
              <a:t> в городе =</a:t>
            </a:r>
            <a:r>
              <a:rPr lang="ru-RU" dirty="0" err="1" smtClean="0"/>
              <a:t>жить,находиться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ПрЕтворить</a:t>
            </a:r>
            <a:r>
              <a:rPr lang="ru-RU" dirty="0" smtClean="0"/>
              <a:t> в жизнь= осуществить</a:t>
            </a:r>
          </a:p>
          <a:p>
            <a:pPr marL="0" indent="0">
              <a:buNone/>
            </a:pPr>
            <a:r>
              <a:rPr lang="ru-RU" dirty="0" smtClean="0"/>
              <a:t>Предать друга=изменить</a:t>
            </a:r>
          </a:p>
          <a:p>
            <a:pPr marL="0" indent="0">
              <a:buNone/>
            </a:pPr>
            <a:r>
              <a:rPr lang="ru-RU" dirty="0" smtClean="0"/>
              <a:t>Предел терпению= граница, конец.</a:t>
            </a:r>
          </a:p>
          <a:p>
            <a:pPr marL="0" indent="0">
              <a:buNone/>
            </a:pPr>
            <a:r>
              <a:rPr lang="ru-RU" dirty="0" smtClean="0"/>
              <a:t>Презреть=</a:t>
            </a:r>
            <a:r>
              <a:rPr lang="ru-RU" dirty="0" err="1" smtClean="0"/>
              <a:t>отвернуться,возненавидеть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и др.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8329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Запоминаем слова, в которых есть сочетания ПРЕ или ПРИ, но они являются частью корня.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Препарат</a:t>
            </a:r>
          </a:p>
          <a:p>
            <a:r>
              <a:rPr lang="ru-RU" dirty="0" smtClean="0"/>
              <a:t>Презентация</a:t>
            </a:r>
          </a:p>
          <a:p>
            <a:r>
              <a:rPr lang="ru-RU" dirty="0" smtClean="0"/>
              <a:t>Премьера</a:t>
            </a:r>
          </a:p>
          <a:p>
            <a:r>
              <a:rPr lang="ru-RU" dirty="0" smtClean="0"/>
              <a:t>Престиж </a:t>
            </a:r>
          </a:p>
          <a:p>
            <a:r>
              <a:rPr lang="ru-RU" dirty="0" smtClean="0"/>
              <a:t>Президент </a:t>
            </a:r>
          </a:p>
          <a:p>
            <a:r>
              <a:rPr lang="ru-RU" dirty="0" smtClean="0"/>
              <a:t>Претензия </a:t>
            </a:r>
          </a:p>
          <a:p>
            <a:r>
              <a:rPr lang="ru-RU" dirty="0" smtClean="0"/>
              <a:t>Прецедент</a:t>
            </a:r>
          </a:p>
          <a:p>
            <a:r>
              <a:rPr lang="ru-RU" dirty="0" smtClean="0"/>
              <a:t> и др.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Привилегия</a:t>
            </a:r>
          </a:p>
          <a:p>
            <a:r>
              <a:rPr lang="ru-RU" dirty="0" smtClean="0"/>
              <a:t>Призёр </a:t>
            </a:r>
          </a:p>
          <a:p>
            <a:r>
              <a:rPr lang="ru-RU" dirty="0" smtClean="0"/>
              <a:t>Примадонна</a:t>
            </a:r>
          </a:p>
          <a:p>
            <a:r>
              <a:rPr lang="ru-RU" dirty="0" smtClean="0"/>
              <a:t>Примитивный</a:t>
            </a:r>
          </a:p>
          <a:p>
            <a:r>
              <a:rPr lang="ru-RU" dirty="0" smtClean="0"/>
              <a:t>Приоритет</a:t>
            </a:r>
          </a:p>
          <a:p>
            <a:r>
              <a:rPr lang="ru-RU" dirty="0" smtClean="0"/>
              <a:t>Приватный</a:t>
            </a:r>
          </a:p>
          <a:p>
            <a:r>
              <a:rPr lang="ru-RU" dirty="0" smtClean="0"/>
              <a:t>Принцип </a:t>
            </a:r>
          </a:p>
          <a:p>
            <a:r>
              <a:rPr lang="ru-RU" dirty="0" smtClean="0"/>
              <a:t>Примат  </a:t>
            </a:r>
          </a:p>
          <a:p>
            <a:r>
              <a:rPr lang="ru-RU" dirty="0"/>
              <a:t> </a:t>
            </a:r>
            <a:r>
              <a:rPr lang="ru-RU" dirty="0" smtClean="0"/>
              <a:t>и др.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38545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206</TotalTime>
  <Words>219</Words>
  <Application>Microsoft Office PowerPoint</Application>
  <PresentationFormat>Экран (4:3)</PresentationFormat>
  <Paragraphs>67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Ясность</vt:lpstr>
      <vt:lpstr>Правописание приставок ПРЕ и ПРИ</vt:lpstr>
      <vt:lpstr>Выбор зависит от значения</vt:lpstr>
      <vt:lpstr>Но! Есть трудные случаи определения значения. Написание запоминаем!</vt:lpstr>
      <vt:lpstr>Есть случаи, когда обе приставки могут быть в одном и том же слове. НО! Снова важен смысл!</vt:lpstr>
      <vt:lpstr>Запоминаем слова, в которых есть сочетания ПРЕ или ПРИ, но они являются частью корня.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Правописание приставок ПРЕ и ПРИ</dc:title>
  <dc:creator>Admin</dc:creator>
  <cp:lastModifiedBy>Admin</cp:lastModifiedBy>
  <cp:revision>8</cp:revision>
  <dcterms:created xsi:type="dcterms:W3CDTF">2024-03-15T14:36:58Z</dcterms:created>
  <dcterms:modified xsi:type="dcterms:W3CDTF">2024-03-15T18:14:09Z</dcterms:modified>
</cp:coreProperties>
</file>