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84" r:id="rId5"/>
    <p:sldId id="272" r:id="rId6"/>
    <p:sldId id="283" r:id="rId7"/>
    <p:sldId id="293" r:id="rId8"/>
    <p:sldId id="276" r:id="rId9"/>
    <p:sldId id="266" r:id="rId10"/>
    <p:sldId id="277" r:id="rId11"/>
    <p:sldId id="278" r:id="rId12"/>
    <p:sldId id="279" r:id="rId13"/>
    <p:sldId id="288" r:id="rId14"/>
    <p:sldId id="260" r:id="rId15"/>
    <p:sldId id="296" r:id="rId16"/>
    <p:sldId id="287" r:id="rId17"/>
    <p:sldId id="295" r:id="rId18"/>
    <p:sldId id="297" r:id="rId19"/>
    <p:sldId id="290" r:id="rId20"/>
    <p:sldId id="29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11EA"/>
    <a:srgbClr val="EC70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пт 15.03.24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3312367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«Пусть не прервется нить традиций!»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92838" y="5085184"/>
            <a:ext cx="7244058" cy="144016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Подготовила: Клочкова Н. В. </a:t>
            </a:r>
          </a:p>
          <a:p>
            <a:pPr algn="just"/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         </a:t>
            </a:r>
          </a:p>
        </p:txBody>
      </p:sp>
      <p:pic>
        <p:nvPicPr>
          <p:cNvPr id="1040" name="Picture 16" descr="http://img-fotki.yandex.ru/get/4413/79855262.1c5/0_6ed29_d18005f0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48" y="4581128"/>
            <a:ext cx="2268000" cy="219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avantaetalon.ru/sites/default/files/p-9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" y="-99392"/>
            <a:ext cx="9144000" cy="298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4624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4400" b="1" dirty="0">
                <a:solidFill>
                  <a:srgbClr val="7030A0"/>
                </a:solidFill>
              </a:rPr>
              <a:t>Без труда не выловишь </a:t>
            </a:r>
          </a:p>
          <a:p>
            <a:r>
              <a:rPr lang="ru-RU" sz="4400" b="1" dirty="0">
                <a:solidFill>
                  <a:srgbClr val="7030A0"/>
                </a:solidFill>
              </a:rPr>
              <a:t>и рыбку из пруда.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74303"/>
            <a:ext cx="4551218" cy="52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12474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74" y="3284984"/>
            <a:ext cx="185261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5196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46512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</a:rPr>
              <a:t>Труд человека кормит, </a:t>
            </a:r>
          </a:p>
          <a:p>
            <a:r>
              <a:rPr lang="ru-RU" sz="4400" b="1" dirty="0">
                <a:solidFill>
                  <a:srgbClr val="7030A0"/>
                </a:solidFill>
              </a:rPr>
              <a:t>а лень портит.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" b="3281"/>
          <a:stretch/>
        </p:blipFill>
        <p:spPr bwMode="auto">
          <a:xfrm>
            <a:off x="3779912" y="1268760"/>
            <a:ext cx="3175000" cy="536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74" y="3284984"/>
            <a:ext cx="185261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80377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59145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7030A0"/>
                </a:solidFill>
              </a:rPr>
              <a:t>Умелые руки </a:t>
            </a:r>
          </a:p>
          <a:p>
            <a:r>
              <a:rPr lang="ru-RU" sz="5400" b="1" dirty="0">
                <a:solidFill>
                  <a:srgbClr val="7030A0"/>
                </a:solidFill>
              </a:rPr>
              <a:t>не знают скуки.</a:t>
            </a:r>
          </a:p>
        </p:txBody>
      </p:sp>
      <p:pic>
        <p:nvPicPr>
          <p:cNvPr id="8194" name="Picture 2" descr="https://i.pinimg.com/736x/ac/be/8b/acbe8b4e6d498bf2d222c8c7e59210aa--vintage-illustrations-clip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348880"/>
            <a:ext cx="4525581" cy="42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74" y="3284984"/>
            <a:ext cx="185261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98263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7"/>
            <a:ext cx="6462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Не спеши языком,</a:t>
            </a:r>
            <a:br>
              <a:rPr lang="ru-RU" sz="4800" b="1" dirty="0">
                <a:solidFill>
                  <a:srgbClr val="7030A0"/>
                </a:solidFill>
              </a:rPr>
            </a:b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68760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торопись делом!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6"/>
          <a:stretch/>
        </p:blipFill>
        <p:spPr bwMode="auto">
          <a:xfrm>
            <a:off x="2051720" y="2492896"/>
            <a:ext cx="4909196" cy="377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185261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97764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</a:t>
            </a:r>
          </a:p>
        </p:txBody>
      </p:sp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943725" y="1279054"/>
            <a:ext cx="2714625" cy="168592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643" y="3356992"/>
            <a:ext cx="1682750" cy="27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8651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6822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0422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3608" y="5573634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</a:t>
            </a: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86150" y="3188811"/>
            <a:ext cx="2171700" cy="1348740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0"/>
            <a:ext cx="5051425" cy="6126163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7368" y="1073869"/>
            <a:ext cx="2714625" cy="1685925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9607" y="3778008"/>
            <a:ext cx="2714625" cy="168592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481"/>
            <a:ext cx="9123699" cy="667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713638"/>
      </p:ext>
    </p:extLst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i="1" dirty="0">
                <a:solidFill>
                  <a:srgbClr val="FF0000"/>
                </a:solidFill>
              </a:rPr>
              <a:t>     Правила создания оберега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56792"/>
            <a:ext cx="698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1.Обереги не могут быть изготовлены для себя.</a:t>
            </a:r>
          </a:p>
          <a:p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2.Обереги изготавливается только по доброй воле и от чистой души.</a:t>
            </a:r>
          </a:p>
          <a:p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3.Самые сильные – те, которые изготавливаются для вас вашими кровными родственниками.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8"/>
            <a:ext cx="1260000" cy="1226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094580"/>
      </p:ext>
    </p:extLst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Admin\Desktop\Подделки\DSCN72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8"/>
          <a:stretch/>
        </p:blipFill>
        <p:spPr bwMode="auto">
          <a:xfrm>
            <a:off x="-59372" y="-675456"/>
            <a:ext cx="9216000" cy="801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50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image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Narod_09-–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79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2121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764704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i="1" dirty="0">
                <a:solidFill>
                  <a:srgbClr val="FF0000"/>
                </a:solidFill>
              </a:rPr>
              <a:t>Обереги не могут быть изготовлены для себя.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29" y="3501008"/>
            <a:ext cx="3254675" cy="31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08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3008313" cy="1162050"/>
          </a:xfrm>
        </p:spPr>
        <p:txBody>
          <a:bodyPr/>
          <a:lstStyle/>
          <a:p>
            <a:r>
              <a:rPr lang="ru-RU" dirty="0"/>
              <a:t>                        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1412875"/>
            <a:ext cx="5051425" cy="471328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935456" y="1585197"/>
            <a:ext cx="2714625" cy="1685925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979491" y="4087366"/>
            <a:ext cx="2714625" cy="16859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0" y="404664"/>
            <a:ext cx="7308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Название слайда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7472"/>
            <a:ext cx="6840760" cy="70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Тимоня — 27. Курская пляска (инстр.) (www.mixmuz.ru) (1) (www.mp3cut.ru) (4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7624" y="5445224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591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Прощай, Масленица! - Минусо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5085184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5896496" cy="318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7" y="1484784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542" y="3140968"/>
            <a:ext cx="3254675" cy="31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774" y="1196752"/>
            <a:ext cx="141022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284" y="-243407"/>
            <a:ext cx="9517284" cy="710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82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9632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3" y="0"/>
            <a:ext cx="94388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гус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гуси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end="10060.345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58963" y="54452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1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7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172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1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155"/>
            <a:ext cx="8838950" cy="66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5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155"/>
            <a:ext cx="8838950" cy="66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барыня — Русская плясовая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87427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155"/>
            <a:ext cx="8838950" cy="66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12802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Долог день до вечера,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 коли делать нечего</a:t>
            </a:r>
            <a:r>
              <a:rPr lang="ru-RU" sz="6000" b="1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92368"/>
            <a:ext cx="4428000" cy="506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556792"/>
            <a:ext cx="14081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" y="3429000"/>
            <a:ext cx="185598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61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Хочешь есть калачи — 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не сиди на печи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25" y="1736563"/>
            <a:ext cx="4392495" cy="51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340768"/>
            <a:ext cx="14081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74" y="3284984"/>
            <a:ext cx="185261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82355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123</Words>
  <Application>Microsoft Office PowerPoint</Application>
  <PresentationFormat>Экран (4:3)</PresentationFormat>
  <Paragraphs>27</Paragraphs>
  <Slides>20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Comic Sans MS</vt:lpstr>
      <vt:lpstr>Тема Office</vt:lpstr>
      <vt:lpstr>«Пусть не прервется нить традиций!»</vt:lpstr>
      <vt:lpstr>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</vt:lpstr>
      <vt:lpstr>                         </vt:lpstr>
      <vt:lpstr>     Правила создания оберега.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Танцы народов Карелии</dc:title>
  <cp:lastModifiedBy>Пользователь</cp:lastModifiedBy>
  <cp:revision>85</cp:revision>
  <dcterms:modified xsi:type="dcterms:W3CDTF">2024-03-15T16:27:25Z</dcterms:modified>
</cp:coreProperties>
</file>