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5485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764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024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27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711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111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6550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1083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98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65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84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01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1637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961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075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474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612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9A61530-B324-4FF9-B01C-4646A381BE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7A5EF9A-2CA1-499E-A913-B24D8829F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258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5822" y="1867430"/>
            <a:ext cx="7529689" cy="254652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Презинтация</a:t>
            </a:r>
            <a:r>
              <a:rPr lang="ru-RU" dirty="0" smtClean="0"/>
              <a:t> на тему</a:t>
            </a:r>
            <a:br>
              <a:rPr lang="ru-RU" dirty="0" smtClean="0"/>
            </a:br>
            <a:r>
              <a:rPr lang="ru-RU" dirty="0" smtClean="0"/>
              <a:t>«выдающийся писатель России»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000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Биография Михаила Салтыкова-Щедрина</a:t>
            </a:r>
            <a:br>
              <a:rPr lang="ru-RU" dirty="0" smtClean="0"/>
            </a:br>
            <a:r>
              <a:rPr lang="ru-RU" dirty="0" smtClean="0"/>
              <a:t>Детские годы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/>
              <a:t>Михаил </a:t>
            </a:r>
            <a:r>
              <a:rPr lang="ru-RU" sz="2000" dirty="0" err="1"/>
              <a:t>Евграфович</a:t>
            </a:r>
            <a:r>
              <a:rPr lang="ru-RU" sz="2000" dirty="0"/>
              <a:t> Салтыков (такова настоящая фамилия писателя) появился на свет 15 </a:t>
            </a:r>
            <a:r>
              <a:rPr lang="ru-RU" sz="2000" dirty="0" smtClean="0"/>
              <a:t>января </a:t>
            </a:r>
            <a:r>
              <a:rPr lang="ru-RU" sz="2000" dirty="0"/>
              <a:t>1826 года в селе Спас-Угол </a:t>
            </a:r>
            <a:r>
              <a:rPr lang="ru-RU" sz="2000" dirty="0" err="1"/>
              <a:t>Калязинского</a:t>
            </a:r>
            <a:r>
              <a:rPr lang="ru-RU" sz="2000" dirty="0"/>
              <a:t> уезда Тверской губернии. Он происходил из потомственного дворянского рода и был шестым ребёнком в семье Евграфа Васильевича Салтыкова и Ольги Михайловны Забелиной. Всего в семье Салтыковых родилось девять детей. Детство Михаила прошло в имении родителей, а потому начальное образование мальчик получил дома. Сначала его учил грамоте крепостной художник Павел Соколов, затем с Михаилом занимались сестра, местный священник, гувернантка и студент духовной академии. Когда Мише исполнилось 10 лет, он отправился учиться в Московский дворянский институт, где проявил себя как один из лучших учеников. Два года спустя, в 1838 году, его приняли в Царскосельский лицей, где он обучался за государственный счёт.</a:t>
            </a:r>
          </a:p>
        </p:txBody>
      </p:sp>
    </p:spTree>
    <p:extLst>
      <p:ext uri="{BB962C8B-B14F-4D97-AF65-F5344CB8AC3E}">
        <p14:creationId xmlns:p14="http://schemas.microsoft.com/office/powerpoint/2010/main" val="157531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Жизнь писателя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Михаил </a:t>
            </a:r>
            <a:r>
              <a:rPr lang="ru-RU" dirty="0" err="1"/>
              <a:t>Евграфович</a:t>
            </a:r>
            <a:r>
              <a:rPr lang="ru-RU" dirty="0"/>
              <a:t> Салтыков окончил Царскосельский лицей в 1844 году. Год спустя его приняли на службу в канцелярию военного министра, где в 1847 году он получил штатное место помощника секретаря. Служба мало увлекала молодого человека. Уже тогда он всерьёз увлёкся литературной деятельностью: много читал, публиковал первые заметки и повести в литературных журналах. В 1845 году Михаил Салтыков стал постоянным участником еженедельных собраний в доме своего лицейского товарища, социалиста и революционера Михаила Петрашевского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Одна из первых повестей Михаила Салтыкова – «Запутанное дело» – навлекла на себя гнев властей, и в 1848 году «за вольнодумство» он был выслан из столицы в Вятку (ныне Киров). Там писатель провёл семь лет на службе в губернской администрации: сначала на должности старшего чиновника по особым поручениям при губернаторе, затем заведующим губернаторской канцелярией и, наконец, советником губернского правления. Литературную деятельность Салтыкову вести запретили, однако он занимался переводами, много читал и даже обучал дочерей вятского вице-губернатора А.П. </a:t>
            </a:r>
            <a:r>
              <a:rPr lang="ru-RU" dirty="0" err="1"/>
              <a:t>Болтина</a:t>
            </a:r>
            <a:r>
              <a:rPr lang="ru-RU" dirty="0"/>
              <a:t> – составил для них «Краткую историю России».</a:t>
            </a:r>
          </a:p>
        </p:txBody>
      </p:sp>
    </p:spTree>
    <p:extLst>
      <p:ext uri="{BB962C8B-B14F-4D97-AF65-F5344CB8AC3E}">
        <p14:creationId xmlns:p14="http://schemas.microsoft.com/office/powerpoint/2010/main" val="174136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Творчество писателя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 конца 1860-х гг. литературная и редакторская деятельность Салтыкова-Щедрина была связана с журналом «Отечественные записки», которым с 1868 года руководил Н.А. Некрасов. С этого времени и до закрытия журнала писатель публиковал в нём все свои произведения, интенсивно работал как редактор, наставник для молодых литераторов, а после смерти Некрасова в 1878 году взял на себя управление изданием. В «Отечественных записках» увидели свет такие произведения Салтыкова-Щедрина как «История одного города», «Помпадуры и помпадурши», «Господа Головлёвы» и многие другие.</a:t>
            </a:r>
          </a:p>
        </p:txBody>
      </p:sp>
    </p:spTree>
    <p:extLst>
      <p:ext uri="{BB962C8B-B14F-4D97-AF65-F5344CB8AC3E}">
        <p14:creationId xmlns:p14="http://schemas.microsoft.com/office/powerpoint/2010/main" val="105755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Семья и личная жизнь Михаила Салтыкова-Щедрина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Со своей будущей супругой Михаил Салтыков познакомился в 1851 году в Вятке. Его избранницей стала дочь вице-губернатора Елизавета Аполлоновна </a:t>
            </a:r>
            <a:r>
              <a:rPr lang="ru-RU" dirty="0" err="1"/>
              <a:t>Болтина</a:t>
            </a:r>
            <a:r>
              <a:rPr lang="ru-RU" dirty="0"/>
              <a:t>, красивая и образованная девушка. Поженились они не сразу: Елизавета была младше Михаила на 13 лет, и её отец медлил с согласием на брак. Обвенчались молодые люди лишь в 1856 году в Москве. Семья Салтыкова-Щедрина, а в особенности его мать, не одобряли этот брак, и свадьбу из всех членов семьи посетил лишь один младший брат Михаила </a:t>
            </a:r>
            <a:r>
              <a:rPr lang="ru-RU" dirty="0" err="1"/>
              <a:t>Евграфовича</a:t>
            </a:r>
            <a:r>
              <a:rPr lang="ru-RU" dirty="0"/>
              <a:t>.</a:t>
            </a:r>
          </a:p>
          <a:p>
            <a:r>
              <a:rPr lang="ru-RU" dirty="0"/>
              <a:t>Салтыков-Щедрин был очень привязан к жене, она же не разделяла устремления мужа. Ей нравились пышные балы и богатая светская жизнь, а сочинения супруга она скептически именовала «глупостями». Пара долго оставалась бездетной, и это также омрачало жизнь супругов. Писатель стал отцом лишь в 46-летнем возрасте: первенцем стал сын Константин, родившийся в 1872 году, а ещё год спустя на свет появилась дочь Елизавета. Жена Салтыкова-Щедрина пережила его более чем на 20 лет и скончалась в 1910 году.</a:t>
            </a:r>
          </a:p>
        </p:txBody>
      </p:sp>
    </p:spTree>
    <p:extLst>
      <p:ext uri="{BB962C8B-B14F-4D97-AF65-F5344CB8AC3E}">
        <p14:creationId xmlns:p14="http://schemas.microsoft.com/office/powerpoint/2010/main" val="102616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Смерть и Похороны Салтыкова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последние годы жизни Михаил </a:t>
            </a:r>
            <a:r>
              <a:rPr lang="ru-RU" dirty="0" err="1"/>
              <a:t>Евграфович</a:t>
            </a:r>
            <a:r>
              <a:rPr lang="ru-RU" dirty="0"/>
              <a:t> тяжело болел, страдая от судорожных приступов. Он скончался 28 апреля (10 мая) 1889 года: смерть наступила от нарушения мозгового кровообращения. Согласно последней воле самого писателя, похоронили его на </a:t>
            </a:r>
            <a:r>
              <a:rPr lang="ru-RU" dirty="0" err="1"/>
              <a:t>Волковском</a:t>
            </a:r>
            <a:r>
              <a:rPr lang="ru-RU" dirty="0"/>
              <a:t> кладбище в Санкт-Петербурге, рядом с могилой И.С. Тургенева. В 1936 году прах Салтыкова-Щедрина перенесли на Литераторские мостки – в музей-некрополь, где покоятся многие знаменитые деятели культуры, искусства, общественные деятели.</a:t>
            </a:r>
          </a:p>
        </p:txBody>
      </p:sp>
    </p:spTree>
    <p:extLst>
      <p:ext uri="{BB962C8B-B14F-4D97-AF65-F5344CB8AC3E}">
        <p14:creationId xmlns:p14="http://schemas.microsoft.com/office/powerpoint/2010/main" val="48181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980" y="819573"/>
            <a:ext cx="10322420" cy="52199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11630373" y="6327424"/>
            <a:ext cx="64915" cy="1523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912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37</TotalTime>
  <Words>684</Words>
  <Application>Microsoft Office PowerPoint</Application>
  <PresentationFormat>Широкоэкранный</PresentationFormat>
  <Paragraphs>14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Garamond</vt:lpstr>
      <vt:lpstr>Натуральные материалы</vt:lpstr>
      <vt:lpstr>Презинтация на тему «выдающийся писатель России»</vt:lpstr>
      <vt:lpstr>Биография Михаила Салтыкова-Щедрина Детские годы</vt:lpstr>
      <vt:lpstr>Жизнь писателя</vt:lpstr>
      <vt:lpstr>Творчество писателя</vt:lpstr>
      <vt:lpstr>Семья и личная жизнь Михаила Салтыкова-Щедрина</vt:lpstr>
      <vt:lpstr>Смерть и Похороны Салтыкова</vt:lpstr>
      <vt:lpstr>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Презинтация на тему «выдающийся писатель России»</dc:title>
  <dc:creator>HP</dc:creator>
  <cp:lastModifiedBy>HP</cp:lastModifiedBy>
  <cp:revision>7</cp:revision>
  <dcterms:created xsi:type="dcterms:W3CDTF">2024-02-05T13:08:34Z</dcterms:created>
  <dcterms:modified xsi:type="dcterms:W3CDTF">2024-03-15T17:05:27Z</dcterms:modified>
</cp:coreProperties>
</file>