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1" r:id="rId7"/>
    <p:sldId id="264" r:id="rId8"/>
    <p:sldId id="263" r:id="rId9"/>
    <p:sldId id="265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 showGuides="1">
      <p:cViewPr varScale="1">
        <p:scale>
          <a:sx n="39" d="100"/>
          <a:sy n="39" d="100"/>
        </p:scale>
        <p:origin x="77" y="9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650FD-D4EB-45BA-B443-5AF92E177198}" type="datetimeFigureOut">
              <a:rPr lang="ru-RU" smtClean="0"/>
              <a:t>24.08.2022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BFADF-53AB-48DF-B499-D1DEBB457B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99237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650FD-D4EB-45BA-B443-5AF92E177198}" type="datetimeFigureOut">
              <a:rPr lang="ru-RU" smtClean="0"/>
              <a:t>24.08.2022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BFADF-53AB-48DF-B499-D1DEBB457B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0282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650FD-D4EB-45BA-B443-5AF92E177198}" type="datetimeFigureOut">
              <a:rPr lang="ru-RU" smtClean="0"/>
              <a:t>24.08.2022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BFADF-53AB-48DF-B499-D1DEBB457B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36656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650FD-D4EB-45BA-B443-5AF92E177198}" type="datetimeFigureOut">
              <a:rPr lang="ru-RU" smtClean="0"/>
              <a:t>24.08.2022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BFADF-53AB-48DF-B499-D1DEBB457B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3541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650FD-D4EB-45BA-B443-5AF92E177198}" type="datetimeFigureOut">
              <a:rPr lang="ru-RU" smtClean="0"/>
              <a:t>24.08.2022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BFADF-53AB-48DF-B499-D1DEBB457B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1573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650FD-D4EB-45BA-B443-5AF92E177198}" type="datetimeFigureOut">
              <a:rPr lang="ru-RU" smtClean="0"/>
              <a:t>24.08.2022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BFADF-53AB-48DF-B499-D1DEBB457B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11453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650FD-D4EB-45BA-B443-5AF92E177198}" type="datetimeFigureOut">
              <a:rPr lang="ru-RU" smtClean="0"/>
              <a:t>24.08.2022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BFADF-53AB-48DF-B499-D1DEBB457B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401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650FD-D4EB-45BA-B443-5AF92E177198}" type="datetimeFigureOut">
              <a:rPr lang="ru-RU" smtClean="0"/>
              <a:t>24.08.2022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BFADF-53AB-48DF-B499-D1DEBB457B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0640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650FD-D4EB-45BA-B443-5AF92E177198}" type="datetimeFigureOut">
              <a:rPr lang="ru-RU" smtClean="0"/>
              <a:t>24.08.2022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BFADF-53AB-48DF-B499-D1DEBB457B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07920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650FD-D4EB-45BA-B443-5AF92E177198}" type="datetimeFigureOut">
              <a:rPr lang="ru-RU" smtClean="0"/>
              <a:t>24.08.2022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BFADF-53AB-48DF-B499-D1DEBB457B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7160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650FD-D4EB-45BA-B443-5AF92E177198}" type="datetimeFigureOut">
              <a:rPr lang="ru-RU" smtClean="0"/>
              <a:t>24.08.2022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BFADF-53AB-48DF-B499-D1DEBB457B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3438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650FD-D4EB-45BA-B443-5AF92E177198}" type="datetimeFigureOut">
              <a:rPr lang="ru-RU" smtClean="0"/>
              <a:t>24.08.2022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6BFADF-53AB-48DF-B499-D1DEBB457B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888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712624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«Художественные фильмы, как средство патриотического воспитания младших школьников»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977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1391" y="500062"/>
            <a:ext cx="10515600" cy="1325563"/>
          </a:xfrm>
        </p:spPr>
        <p:txBody>
          <a:bodyPr/>
          <a:lstStyle/>
          <a:p>
            <a:pPr algn="ctr"/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784">
            <a:off x="6575574" y="1654176"/>
            <a:ext cx="5410412" cy="3600383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60087">
            <a:off x="151187" y="1981617"/>
            <a:ext cx="5960594" cy="3214046"/>
          </a:xfrm>
        </p:spPr>
      </p:pic>
    </p:spTree>
    <p:extLst>
      <p:ext uri="{BB962C8B-B14F-4D97-AF65-F5344CB8AC3E}">
        <p14:creationId xmlns:p14="http://schemas.microsoft.com/office/powerpoint/2010/main" val="31915005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5156" y="1690688"/>
            <a:ext cx="9521687" cy="39505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Патриотическое воспитание – это важнейшее направление в работе педагога начальных классов. Младший школьный возраст является сенситивным периодом для воспитания многих положительных черт личности, в том числе и патриотизма.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75325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278" y="166343"/>
            <a:ext cx="5337313" cy="3550892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030503"/>
            <a:ext cx="6800022" cy="3400011"/>
          </a:xfrm>
        </p:spPr>
      </p:pic>
    </p:spTree>
    <p:extLst>
      <p:ext uri="{BB962C8B-B14F-4D97-AF65-F5344CB8AC3E}">
        <p14:creationId xmlns:p14="http://schemas.microsoft.com/office/powerpoint/2010/main" val="28573917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6104" y="1252331"/>
            <a:ext cx="10813774" cy="2176670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Большим педагогическим потенциалом,  обладают художественные фильмы. В искусстве кино синтезируются эстетические свойства художественной литературы, театрального, изобразительного искусства, музыки.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3130" y="3849366"/>
            <a:ext cx="4399722" cy="3008634"/>
          </a:xfrm>
        </p:spPr>
      </p:pic>
    </p:spTree>
    <p:extLst>
      <p:ext uri="{BB962C8B-B14F-4D97-AF65-F5344CB8AC3E}">
        <p14:creationId xmlns:p14="http://schemas.microsoft.com/office/powerpoint/2010/main" val="26167685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0796" y="1144589"/>
            <a:ext cx="9730408" cy="160786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Патриотическое воспитание по средствам художественных фильмов имеет несколько принципов: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899052"/>
            <a:ext cx="10515600" cy="3541505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 ребенка в мир художественных фильмов,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с российскими фильмами,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историей народа и его традициями,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с историей Отечества,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историческим наследием.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97092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144589"/>
            <a:ext cx="10515600" cy="160786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планировании просмотра художественного фильма с детьми младшего школьного возраста следует выделять два этапа: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899052"/>
            <a:ext cx="10515600" cy="3541505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этап - словесные пояснения, беседы с обучающимся. Такой подход направлен на то, чтобы заинтересовать фактами истории Отечества, познакомить с культурным наследием своей страны, отраженными в содержании фильма, вызвать уважение к национальному историко-культурному достоянию.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этап – непосредственно просмотр фильма с его дальнейшим совместным обсуждением, развитие эмоциональной отзывчивости у обучающихся.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60692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954157"/>
            <a:ext cx="10515600" cy="111318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средствам воспитательного воздействия художественных фильмов следует отнести: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067339"/>
            <a:ext cx="10515600" cy="479066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видеоряд (яркая, красочная, насыщенная картинка),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музыкальное оформление (усиленный эффект воздействия за счет звуков и музыкальных композиций),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образы героев (как положительные, так и отрицательные примеры поступков людей),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сюжет, 	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информационное содержание (исторические события, значимые моменты истории),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спецэффекты (компьютерная графика, специально воссозданные исторические декорации).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45270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0796" y="1144589"/>
            <a:ext cx="9730408" cy="160786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899052"/>
            <a:ext cx="10515600" cy="354150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dirty="0" smtClean="0"/>
              <a:t>Спасибо за внимание!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07781120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226</Words>
  <Application>Microsoft Office PowerPoint</Application>
  <PresentationFormat>Широкоэкранный</PresentationFormat>
  <Paragraphs>20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Тема Office</vt:lpstr>
      <vt:lpstr>«Художественные фильмы, как средство патриотического воспитания младших школьников»</vt:lpstr>
      <vt:lpstr>Презентация PowerPoint</vt:lpstr>
      <vt:lpstr>Презентация PowerPoint</vt:lpstr>
      <vt:lpstr>Презентация PowerPoint</vt:lpstr>
      <vt:lpstr>Большим педагогическим потенциалом,  обладают художественные фильмы. В искусстве кино синтезируются эстетические свойства художественной литературы, театрального, изобразительного искусства, музыки.</vt:lpstr>
      <vt:lpstr>Патриотическое воспитание по средствам художественных фильмов имеет несколько принципов: </vt:lpstr>
      <vt:lpstr>В планировании просмотра художественного фильма с детьми младшего школьного возраста следует выделять два этапа:</vt:lpstr>
      <vt:lpstr>К средствам воспитательного воздействия художественных фильмов следует отнести: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«Художественные фильмы, как средство патриотического воспитания младших школьников»</dc:title>
  <dc:creator>Пользователь Windows</dc:creator>
  <cp:lastModifiedBy>Пользователь Windows</cp:lastModifiedBy>
  <cp:revision>4</cp:revision>
  <dcterms:created xsi:type="dcterms:W3CDTF">2022-08-24T14:05:25Z</dcterms:created>
  <dcterms:modified xsi:type="dcterms:W3CDTF">2022-08-24T14:39:22Z</dcterms:modified>
</cp:coreProperties>
</file>