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66" r:id="rId3"/>
    <p:sldId id="267" r:id="rId4"/>
    <p:sldId id="268" r:id="rId5"/>
    <p:sldId id="257" r:id="rId6"/>
    <p:sldId id="271" r:id="rId7"/>
    <p:sldId id="269" r:id="rId8"/>
    <p:sldId id="270" r:id="rId9"/>
    <p:sldId id="258" r:id="rId10"/>
    <p:sldId id="259" r:id="rId11"/>
    <p:sldId id="260" r:id="rId12"/>
    <p:sldId id="261" r:id="rId13"/>
    <p:sldId id="27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57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AAAD1-200C-4D81-A249-BF64BBEFFAB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EDFAF-BD3F-4E44-A11E-22FFC46E0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948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EDFAF-BD3F-4E44-A11E-22FFC46E0D7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80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357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26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94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353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179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201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032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587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7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8959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016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24368-6CD6-4548-B5AA-04F393756C57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821C5-09BF-4094-B4A7-7EAA9AF5C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800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5.wdp"/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12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microsoft.com/office/2007/relationships/hdphoto" Target="../media/hdphoto7.wdp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microsoft.com/office/2007/relationships/hdphoto" Target="../media/hdphoto13.wdp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7.m4a"/><Relationship Id="rId13" Type="http://schemas.openxmlformats.org/officeDocument/2006/relationships/slideLayout" Target="../slideLayouts/slideLayout7.xml"/><Relationship Id="rId18" Type="http://schemas.microsoft.com/office/2007/relationships/hdphoto" Target="../media/hdphoto15.wdp"/><Relationship Id="rId26" Type="http://schemas.microsoft.com/office/2007/relationships/hdphoto" Target="../media/hdphoto19.wdp"/><Relationship Id="rId3" Type="http://schemas.openxmlformats.org/officeDocument/2006/relationships/audio" Target="NULL" TargetMode="External"/><Relationship Id="rId21" Type="http://schemas.openxmlformats.org/officeDocument/2006/relationships/image" Target="../media/image33.png"/><Relationship Id="rId7" Type="http://schemas.microsoft.com/office/2007/relationships/media" Target="../media/media6.m4a"/><Relationship Id="rId12" Type="http://schemas.microsoft.com/office/2007/relationships/media" Target="../media/media11.m4a"/><Relationship Id="rId17" Type="http://schemas.openxmlformats.org/officeDocument/2006/relationships/image" Target="../media/image31.png"/><Relationship Id="rId25" Type="http://schemas.openxmlformats.org/officeDocument/2006/relationships/image" Target="../media/image35.png"/><Relationship Id="rId2" Type="http://schemas.openxmlformats.org/officeDocument/2006/relationships/audio" Target="../media/media2.m4a"/><Relationship Id="rId16" Type="http://schemas.microsoft.com/office/2007/relationships/hdphoto" Target="../media/hdphoto14.wdp"/><Relationship Id="rId20" Type="http://schemas.microsoft.com/office/2007/relationships/hdphoto" Target="../media/hdphoto16.wdp"/><Relationship Id="rId29" Type="http://schemas.openxmlformats.org/officeDocument/2006/relationships/image" Target="../media/image37.png"/><Relationship Id="rId1" Type="http://schemas.microsoft.com/office/2007/relationships/media" Target="../media/media2.m4a"/><Relationship Id="rId6" Type="http://schemas.microsoft.com/office/2007/relationships/media" Target="../media/media5.m4a"/><Relationship Id="rId11" Type="http://schemas.microsoft.com/office/2007/relationships/media" Target="../media/media10.m4a"/><Relationship Id="rId24" Type="http://schemas.microsoft.com/office/2007/relationships/hdphoto" Target="../media/hdphoto18.wdp"/><Relationship Id="rId32" Type="http://schemas.microsoft.com/office/2007/relationships/hdphoto" Target="../media/hdphoto21.wdp"/><Relationship Id="rId5" Type="http://schemas.microsoft.com/office/2007/relationships/media" Target="../media/media4.m4a"/><Relationship Id="rId15" Type="http://schemas.openxmlformats.org/officeDocument/2006/relationships/image" Target="../media/image30.png"/><Relationship Id="rId23" Type="http://schemas.openxmlformats.org/officeDocument/2006/relationships/image" Target="../media/image34.png"/><Relationship Id="rId28" Type="http://schemas.microsoft.com/office/2007/relationships/hdphoto" Target="../media/hdphoto20.wdp"/><Relationship Id="rId10" Type="http://schemas.microsoft.com/office/2007/relationships/media" Target="../media/media9.m4a"/><Relationship Id="rId19" Type="http://schemas.openxmlformats.org/officeDocument/2006/relationships/image" Target="../media/image32.png"/><Relationship Id="rId31" Type="http://schemas.openxmlformats.org/officeDocument/2006/relationships/image" Target="../media/image38.png"/><Relationship Id="rId4" Type="http://schemas.microsoft.com/office/2007/relationships/media" Target="../media/media3.m4a"/><Relationship Id="rId9" Type="http://schemas.microsoft.com/office/2007/relationships/media" Target="../media/media8.m4a"/><Relationship Id="rId14" Type="http://schemas.openxmlformats.org/officeDocument/2006/relationships/image" Target="../media/image29.png"/><Relationship Id="rId22" Type="http://schemas.microsoft.com/office/2007/relationships/hdphoto" Target="../media/hdphoto17.wdp"/><Relationship Id="rId27" Type="http://schemas.openxmlformats.org/officeDocument/2006/relationships/image" Target="../media/image36.png"/><Relationship Id="rId30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665754"/>
            <a:ext cx="6550839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«Наши любимы сказки»</a:t>
            </a:r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34945" y="5074673"/>
            <a:ext cx="56610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Агеева Х.Ш.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https://klv-oboi.by/img/gallery/3/thumbs/thumb_l_314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5" b="100000" l="99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743" y="562739"/>
            <a:ext cx="6515477" cy="579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etskaja-v-mire-mnogo-skaz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9539" y="62216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8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18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знай сказку по иллюстрации ОТВЕТ ГУСИ-ЛЕБЕДИ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7" b="18541"/>
          <a:stretch/>
        </p:blipFill>
        <p:spPr bwMode="auto">
          <a:xfrm>
            <a:off x="1615411" y="1705970"/>
            <a:ext cx="9124950" cy="4503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Узнай сказку по иллюстрации ОТВЕТ ГУСИ-ЛЕБЕДИ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7" t="2408" b="58825"/>
          <a:stretch/>
        </p:blipFill>
        <p:spPr bwMode="auto">
          <a:xfrm>
            <a:off x="8884692" y="1705970"/>
            <a:ext cx="1433017" cy="21972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150126" y="324181"/>
            <a:ext cx="627797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ГЕРОЕВ СКАЗКИ 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ГУСИ-ЛЕБЕДИ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8925208" y="765091"/>
            <a:ext cx="3141259" cy="912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команда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70467" y="18564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№7 </a:t>
            </a:r>
          </a:p>
        </p:txBody>
      </p:sp>
    </p:spTree>
    <p:extLst>
      <p:ext uri="{BB962C8B-B14F-4D97-AF65-F5344CB8AC3E}">
        <p14:creationId xmlns:p14="http://schemas.microsoft.com/office/powerpoint/2010/main" val="2523447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ТО ЛИШНИЙ? Выбрать героев сказки «Гуси-лебеди»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" b="21684"/>
          <a:stretch/>
        </p:blipFill>
        <p:spPr bwMode="auto">
          <a:xfrm>
            <a:off x="238524" y="1310184"/>
            <a:ext cx="9239250" cy="534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9050741" y="853801"/>
            <a:ext cx="3141259" cy="912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команда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20747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№8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пару».</a:t>
            </a:r>
          </a:p>
        </p:txBody>
      </p:sp>
    </p:spTree>
    <p:extLst>
      <p:ext uri="{BB962C8B-B14F-4D97-AF65-F5344CB8AC3E}">
        <p14:creationId xmlns:p14="http://schemas.microsoft.com/office/powerpoint/2010/main" val="1082543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ТО ЛИШНИЙ? Выбрать героев сказки «Заюшкина избушка»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7"/>
          <a:stretch/>
        </p:blipFill>
        <p:spPr bwMode="auto">
          <a:xfrm>
            <a:off x="404256" y="424432"/>
            <a:ext cx="9334500" cy="5489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9228162" y="908392"/>
            <a:ext cx="3141259" cy="912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команда</a:t>
            </a:r>
          </a:p>
        </p:txBody>
      </p:sp>
    </p:spTree>
    <p:extLst>
      <p:ext uri="{BB962C8B-B14F-4D97-AF65-F5344CB8AC3E}">
        <p14:creationId xmlns:p14="http://schemas.microsoft.com/office/powerpoint/2010/main" val="2763733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lv-oboi.by/img/gallery/3/thumbs/thumb_l_314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5" b="100000" l="99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743" y="562739"/>
            <a:ext cx="6515477" cy="579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etskaja-v-mire-mnogo-skaz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9539" y="6221658"/>
            <a:ext cx="609600" cy="609600"/>
          </a:xfrm>
          <a:prstGeom prst="rect">
            <a:avLst/>
          </a:prstGeom>
        </p:spPr>
      </p:pic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A00F9D50-4E51-FC9D-33C5-91075DDD1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62880" y="1506861"/>
            <a:ext cx="7427742" cy="1922139"/>
          </a:xfrm>
        </p:spPr>
        <p:txBody>
          <a:bodyPr/>
          <a:lstStyle/>
          <a:p>
            <a:pPr algn="ctr"/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МОЛОДЦЫ!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ДЕРЖАТЬ!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18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4327" y="163774"/>
            <a:ext cx="55628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«Волшебные слова».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4327" y="1503530"/>
            <a:ext cx="114586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волшебные слова нужно сказать, когда закопаешь на пустыре                                                пять золотых монет? 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заставить вёдра идти за водой? 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открыть пещеру с сокровищами для Али-Бабы? 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позвать Сивку-бурку? 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слова нужно сказать девочке Жене, чтобы цветок исполнил её желания? 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заставить избушку на курьих ножках повернуться? 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спросить у зеркала о своей красоте? 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5" name="Picture 4" descr="https://klv-oboi.by/img/gallery/3/thumbs/thumb_l_314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55" b="100000" l="99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380" y="3567411"/>
            <a:ext cx="3556617" cy="316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4.infourok.ru/uploads/ex/0153/0003f8f2-27d89402/img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1" t="32407" r="5748" b="3880"/>
          <a:stretch/>
        </p:blipFill>
        <p:spPr bwMode="auto">
          <a:xfrm>
            <a:off x="9771798" y="163774"/>
            <a:ext cx="2129051" cy="316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413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68405" y="22615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за предмет?».</a:t>
            </a:r>
          </a:p>
        </p:txBody>
      </p:sp>
      <p:pic>
        <p:nvPicPr>
          <p:cNvPr id="2050" name="Picture 2" descr="https://thumbs.dreamstime.com/b/vintage-wooden-trough-used-cracked-spots-wood-decay-fungus-old-household-equipment-isolated-white-1280027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6" t="6704" r="5648" b="30894"/>
          <a:stretch/>
        </p:blipFill>
        <p:spPr bwMode="auto">
          <a:xfrm rot="2175764">
            <a:off x="-52039" y="1389711"/>
            <a:ext cx="3439236" cy="16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2.freepng.ru/20180328/svq/kisspng-nam-dinh-wood-production-retail-wood-texture-5abb195f87fc36.6013496415222111675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46915">
            <a:off x="3330760" y="1504318"/>
            <a:ext cx="2248446" cy="22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videouroki.net/img/files/uf/2012/12/98659952-13551238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7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789" y="464785"/>
            <a:ext cx="2116760" cy="278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zen_doc/1054867/pub_5c72a238645eac00b39dd306_5c72b0d375283300b3e03066/scale_120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51" t="9774" r="11787" b="12760"/>
          <a:stretch/>
        </p:blipFill>
        <p:spPr bwMode="auto">
          <a:xfrm>
            <a:off x="7191479" y="1316766"/>
            <a:ext cx="2279650" cy="193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mtdata.ru/u17/photo3310/20957318160-0/origina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194" y="1708339"/>
            <a:ext cx="3356656" cy="308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w7.pngwing.com/pngs/827/482/png-transparent-carriage-van-cart-horse-drawn-vehicle-carruaje-van-orange-car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0985" r="7241" b="10448"/>
          <a:stretch/>
        </p:blipFill>
        <p:spPr bwMode="auto">
          <a:xfrm>
            <a:off x="68729" y="3590606"/>
            <a:ext cx="3858587" cy="28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img-fotki.yandex.ru/get/9558/157060903.181/0_f39ad_94131eef_L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2" t="8073" r="9049" b="4599"/>
          <a:stretch/>
        </p:blipFill>
        <p:spPr bwMode="auto">
          <a:xfrm>
            <a:off x="3899519" y="3996011"/>
            <a:ext cx="2507650" cy="279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tapenik.ru/dizain_skazka/moydodyr_0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245" y="3642110"/>
            <a:ext cx="2886030" cy="302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s://goods.kaypu.com/photo/50a6b6c315a53495310001f5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39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0549" y="4792734"/>
            <a:ext cx="2214819" cy="159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s://cdn.pixabay.com/photo/2014/03/24/13/41/key-294022_128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324" y="358482"/>
            <a:ext cx="2429193" cy="153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77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68405" y="22615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№3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«Отгадай загадку».</a:t>
            </a:r>
          </a:p>
        </p:txBody>
      </p:sp>
      <p:pic>
        <p:nvPicPr>
          <p:cNvPr id="3076" name="Picture 4" descr="https://im0-tub-ru.yandex.net/i?id=12132250f837778b1bb30705f043d05b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8" t="4504" r="20716"/>
          <a:stretch/>
        </p:blipFill>
        <p:spPr bwMode="auto">
          <a:xfrm>
            <a:off x="9359891" y="31845"/>
            <a:ext cx="2688609" cy="2701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80263"/>
            <a:ext cx="2779595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хозяина любил,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Верно он ему служил.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Сапоги носил и злого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Людоеда победил.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945" y="3363761"/>
            <a:ext cx="322997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ним Малыш знаком давно,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к нему влетел в окно.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8945" y="4746079"/>
            <a:ext cx="3079845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старик закинул в море,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рыбку изловить,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старухе не простою,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хозяйкой моря быть?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31473" y="1214114"/>
            <a:ext cx="3284561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 серебра и злата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сундуках своих он прятал.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мрачном он дворце живет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чужих невест крадет.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89688" y="3223826"/>
            <a:ext cx="2479343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Стрела у Ивана,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птица в полете.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Жена у Ивана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Живет на болоте.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0296" y="5831616"/>
            <a:ext cx="277959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Щуку я в пруду поймал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желанье загадал.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82" name="Picture 10" descr="http://clipart-library.com/images_k/cat-transparent-png/cat-transparent-png-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9" r="13934"/>
          <a:stretch/>
        </p:blipFill>
        <p:spPr bwMode="auto">
          <a:xfrm>
            <a:off x="2208663" y="1049024"/>
            <a:ext cx="1940254" cy="207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p1.hiclipart.com/preview/673/997/243/santa-claus-soviet-union-cartoon-animation-film-birthday-character-junior-and-karlson-png-clipar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1" r="19833"/>
          <a:stretch/>
        </p:blipFill>
        <p:spPr bwMode="auto">
          <a:xfrm>
            <a:off x="2866602" y="3067091"/>
            <a:ext cx="1841308" cy="197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clipart-library.com/newhp/224-2248947_fishing-net-clipart-background-fishing-net-clipart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873" y="4954403"/>
            <a:ext cx="3214517" cy="196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s://w7.pngwing.com/pngs/450/570/png-transparent-koschei-baba-yaga-fairy-tale-vasilisa-the-beautiful-makara-koschei-legendary-creature-presentation-tim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4130" r="702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95" r="28578"/>
          <a:stretch/>
        </p:blipFill>
        <p:spPr bwMode="auto">
          <a:xfrm>
            <a:off x="7827245" y="532076"/>
            <a:ext cx="2093036" cy="385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img2.freepng.ru/20180704/gju/kisspng-the-frog-prince-drawing-cartoon-5b3d3257657f13.0918581215307372394157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2" t="2149" r="20303"/>
          <a:stretch/>
        </p:blipFill>
        <p:spPr bwMode="auto">
          <a:xfrm>
            <a:off x="6968906" y="3706290"/>
            <a:ext cx="1924335" cy="212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s://c7.hotpng.com/preview/570/209/298/5bb91788ba88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332" l="1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681" y="3854554"/>
            <a:ext cx="1979704" cy="296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53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80" y="321227"/>
            <a:ext cx="452628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дремучем лесу затерялась избушка,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избушке живёт непростая старушка.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Берёт помело, да в ступу садится,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тут же над лесом взлетает, как птица!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280" y="2354951"/>
            <a:ext cx="309372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лежалось на окошке,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Покатилось по дорожке.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740" y="3795948"/>
            <a:ext cx="335280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Мышка дом себе нашла.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Мышка добрая была.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доме том, в конце концов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Стало множество жильцов.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49440" y="321227"/>
            <a:ext cx="278892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лесной опушке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Стояли две избушки.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из них растаяла,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стоит по-старому.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99760" y="2534696"/>
            <a:ext cx="292608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работать не хотел,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играл и песни пел?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брату третьему потом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Прибежали в новый дом.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9800" y="4857265"/>
            <a:ext cx="390144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Девочка спит и пока что не знает,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 этой сказке ее ожидает.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Жаба под утро ее украдет,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нору упрячет бессовестный крот.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www.clipartmax.com/png/middle/174-1746882_tub-save-as-link-%D0%B1%D0%B0%D0%B1%D0%B0-%D1%8F%D0%B3%D0%B0-%D0%B0%D0%BD%D0%B8%D0%BC%D0%B0%D1%86%D0%B8%D1%8F-%D0%BD%D0%B0-%D0%BF%D1%80%D0%BE%D0%B7%D1%80%D0%B0%D1%87%D0%BD%D0%BE%D0%BC-%D1%84%D0%BE%D0%BD%D0%B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83" l="21548" r="77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17" r="22483"/>
          <a:stretch/>
        </p:blipFill>
        <p:spPr bwMode="auto">
          <a:xfrm>
            <a:off x="4325092" y="321227"/>
            <a:ext cx="1542308" cy="217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g2.freepng.ru/20180609/wby/kisspng-ulyanovsk-the-frog-princess-kolobok-fairy-tale-smi-rrrrrrr-5b1c28abf317f2.74444776152857207599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296" l="24556" r="7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47" r="20630"/>
          <a:stretch/>
        </p:blipFill>
        <p:spPr bwMode="auto">
          <a:xfrm>
            <a:off x="3551553" y="2353394"/>
            <a:ext cx="1340487" cy="145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maskarad-nn.ru/wp-content/uploads/2019/01/%D1%82%D0%B5%D1%80%D0%B5%D0%BC%D0%BE%D0%BA-%D0%B2-%D1%80%D0%B0%D0%B7%D0%BC%D0%B5%D1%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" b="100000" l="6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553" y="4320941"/>
            <a:ext cx="2054225" cy="205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fsd.multiurok.ru/html/2020/03/13/s_5e6b95cf60bc1/1381283_1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375" l="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087" y="393383"/>
            <a:ext cx="2380297" cy="23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library.kissclipart.com/20190827/ptq/kissclipart-cartoon-clip-art-animated-cartoon-child-fictional-6292f70d9de8839f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250" b="95500" l="19000" r="8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6" t="36816" r="18646" b="3679"/>
          <a:stretch/>
        </p:blipFill>
        <p:spPr bwMode="auto">
          <a:xfrm>
            <a:off x="8570591" y="2643796"/>
            <a:ext cx="2245045" cy="187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coloring06.narod.ru/skazki1/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360" y="4007689"/>
            <a:ext cx="1899289" cy="285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40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935" y="11299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№4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голос».</a:t>
            </a:r>
          </a:p>
        </p:txBody>
      </p:sp>
      <p:pic>
        <p:nvPicPr>
          <p:cNvPr id="7170" name="Picture 2" descr="http://tapenik.ru/dizain_ng/dm_blu008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02" y="756918"/>
            <a:ext cx="1993264" cy="286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900igr.net/datai/skazki-i-igry/Kolobok-2.files/0008-016-Katitsja-kolobok-katitsja-a-navstrechu-emu-li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998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457" y="1400004"/>
            <a:ext cx="1914342" cy="234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8" descr="https://im0-tub-ru.yandex.net/i?id=3d225ff9ee94c3324b77c5f650d3b7f4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img2.freepng.ru/20180421/lfw/kisspng-rooster-chicken-fairy-tale-idea-clip-art-bullfinch-5adbde7aa896a0.4383133715243587786906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692" y="2510640"/>
            <a:ext cx="3194307" cy="2484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g2.freepng.ru/20180806/lf/kisspng-the-wolf-and-the-seven-young-goats-fairy-tale-pape-5b68a238c20971.5143144315335839287948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00" b="100000" l="28667" r="67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89" r="32721"/>
          <a:stretch/>
        </p:blipFill>
        <p:spPr bwMode="auto">
          <a:xfrm>
            <a:off x="4977874" y="731204"/>
            <a:ext cx="1715042" cy="251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pristor.ru/wp-content/uploads/2017/01/%D0%9A%D0%B0%D1%80%D1%82%D0%B8%D0%BD%D0%BA%D0%B0-%D0%B2%D0%BE%D0%BB%D0%BA%D0%B0-%D0%B4%D0%BB%D1%8F-%D0%B4%D0%B5%D1%82%D0%B5%D0%B9-%D0%BF%D1%80%D0%B8%D0%BA%D0%BE%D0%BB%D1%8C%D0%BD%D1%8B%D0%B5-%D0%BA%D0%B0%D1%80%D1%82%D0%B8%D0%BD%D0%BA%D0%B8-%D0%B2%D0%BE%D0%BB%D0%BA%D0%BE%D0%B2-%D1%81%D0%BC%D0%BE%D1%82%D1%80%D0%B5%D1%82%D1%8C-5.jpg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804" y="851680"/>
            <a:ext cx="2123601" cy="227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m0-tub-ru.yandex.net/i?id=42b730cbce32b580633ba8ce1905f6c0&amp;n=13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563" b="65625" l="24115" r="692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2" r="29269" b="36061"/>
          <a:stretch/>
        </p:blipFill>
        <p:spPr bwMode="auto">
          <a:xfrm>
            <a:off x="9850379" y="2822713"/>
            <a:ext cx="1327828" cy="131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banner2.cleanpng.com/20180802/kyi/kisspng-telescope-clip-art-bubble-eye-fish-drawing-%D0%A4%D0%9E%D0%A2%D0%9E%D0%A8%D0%9E%D0%9F-%D0%97%D0%B0%D0%BF%D0%B8%D1%81%D0%B8-%D0%B2-%D1%80%D1%83%D0%B1%D1%80%D0%B8%D0%BA%D0%B5-%D0%A4%D0%9E-5b62bca554f783.669976241533197477348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5370" y="545119"/>
            <a:ext cx="1507231" cy="22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0" descr="https://mir-s3-cdn-cf.behance.net/projects/max_808/09859d47150755.Y3JvcCwxOTA0LDE0OTAsNzE5LDE3OA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6" name="Picture 22" descr="https://avatars.mds.yandex.net/get-zen_doc/1887828/pub_5e75e7b64e7994048d9eca7c_5e76061bf4ce282369cf667b/scale_1200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5010" r="954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72" y="3245818"/>
            <a:ext cx="2536597" cy="305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lh5.googleusercontent.com/Zt1bv_TFwaLC9zakPkwCQrfK58dC9uXgZ3ptgyUWf2hpU60ip7T7AEx6edr_oFj073xHGt-kjveyC94aXzTo38jsLGqM75gEmLhnXNsZ3nBUgM9evZ8_bDHB8li4H6kA90uKAj9ed_k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992" y="3732230"/>
            <a:ext cx="2737417" cy="273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Голос 007_s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757077" y="3699179"/>
            <a:ext cx="609600" cy="609600"/>
          </a:xfrm>
          <a:prstGeom prst="rect">
            <a:avLst/>
          </a:prstGeom>
        </p:spPr>
      </p:pic>
      <p:pic>
        <p:nvPicPr>
          <p:cNvPr id="10" name="Голос 008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124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3689572" y="3834646"/>
            <a:ext cx="609600" cy="609600"/>
          </a:xfrm>
          <a:prstGeom prst="rect">
            <a:avLst/>
          </a:prstGeom>
        </p:spPr>
      </p:pic>
      <p:pic>
        <p:nvPicPr>
          <p:cNvPr id="11" name="Голос 009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1188" end="1087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5585799" y="3225046"/>
            <a:ext cx="609600" cy="609600"/>
          </a:xfrm>
          <a:prstGeom prst="rect">
            <a:avLst/>
          </a:prstGeom>
        </p:spPr>
      </p:pic>
      <p:pic>
        <p:nvPicPr>
          <p:cNvPr id="12" name="Голос 010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6">
                  <p14:trim st="888" end="1096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7204962" y="5043868"/>
            <a:ext cx="609600" cy="609600"/>
          </a:xfrm>
          <a:prstGeom prst="rect">
            <a:avLst/>
          </a:prstGeom>
        </p:spPr>
      </p:pic>
      <p:pic>
        <p:nvPicPr>
          <p:cNvPr id="13" name="Голос 011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7">
                  <p14:trim st="1236" end="1335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8844208" y="3089579"/>
            <a:ext cx="609600" cy="609600"/>
          </a:xfrm>
          <a:prstGeom prst="rect">
            <a:avLst/>
          </a:prstGeom>
        </p:spPr>
      </p:pic>
      <p:pic>
        <p:nvPicPr>
          <p:cNvPr id="14" name="Голос 012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8">
                  <p14:trim end="620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10389054" y="4188213"/>
            <a:ext cx="609600" cy="609600"/>
          </a:xfrm>
          <a:prstGeom prst="rect">
            <a:avLst/>
          </a:prstGeom>
        </p:spPr>
      </p:pic>
      <p:pic>
        <p:nvPicPr>
          <p:cNvPr id="15" name="Голос 013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9">
                  <p14:trim st="781" end="1338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11421987" y="2780865"/>
            <a:ext cx="609600" cy="609600"/>
          </a:xfrm>
          <a:prstGeom prst="rect">
            <a:avLst/>
          </a:prstGeom>
        </p:spPr>
      </p:pic>
      <p:pic>
        <p:nvPicPr>
          <p:cNvPr id="16" name="Голос 014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0">
                  <p14:trim end="862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2037666" y="6164847"/>
            <a:ext cx="609600" cy="609600"/>
          </a:xfrm>
          <a:prstGeom prst="rect">
            <a:avLst/>
          </a:prstGeom>
        </p:spPr>
      </p:pic>
      <p:pic>
        <p:nvPicPr>
          <p:cNvPr id="17" name="Голос 015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1">
                  <p14:trim end="1361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6083316" y="6097734"/>
            <a:ext cx="609600" cy="609600"/>
          </a:xfrm>
          <a:prstGeom prst="rect">
            <a:avLst/>
          </a:prstGeom>
        </p:spPr>
      </p:pic>
      <p:pic>
        <p:nvPicPr>
          <p:cNvPr id="18" name="Голос 016_s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2">
                  <p14:trim end="1115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10326431" y="5901890"/>
            <a:ext cx="609600" cy="609600"/>
          </a:xfrm>
          <a:prstGeom prst="rect">
            <a:avLst/>
          </a:prstGeom>
        </p:spPr>
      </p:pic>
      <p:pic>
        <p:nvPicPr>
          <p:cNvPr id="1054" name="Picture 30" descr="https://photoshop-kopona.com/uploads/posts/2018-07/1531200754_img23.jpg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0000" b="100000" l="9939" r="983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907" y="2643894"/>
            <a:ext cx="3184918" cy="382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78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2440" y="0"/>
            <a:ext cx="6385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№5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«Быстрый вопрос – быстрый ответ».</a:t>
            </a:r>
          </a:p>
        </p:txBody>
      </p:sp>
      <p:pic>
        <p:nvPicPr>
          <p:cNvPr id="5124" name="Picture 4" descr="https://www.navicar34.ru/_nw/0/577607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2" t="5179" r="35210" b="9164"/>
          <a:stretch/>
        </p:blipFill>
        <p:spPr bwMode="auto">
          <a:xfrm>
            <a:off x="9921240" y="259080"/>
            <a:ext cx="1397260" cy="23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8100" y="809590"/>
            <a:ext cx="7635240" cy="3648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команда</a:t>
            </a:r>
            <a:endParaRPr lang="ru-RU" sz="140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Аппарат, на котором Баба-Яга совершает полёт?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Что потеряла Золушка?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Какие цветы собирала Падчерица в сказке «Двенадцать месяцев»?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Как зовут весёлого мальчика-луковку?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Кто смастерил Буратино?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В кого превратился Иванушка, попив водицы из копытца?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 Как зовут крокодила, друга Чебурашки?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 Где находится смерть Кащея?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9) Чем ловил рыбу Волк из сказки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«Лисичка-сестричка и Серый Волк»?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10) Чем отравилась Белоснежка? 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0040" y="3295344"/>
            <a:ext cx="8656320" cy="3352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команда</a:t>
            </a:r>
            <a:endParaRPr lang="ru-RU" sz="140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Кто такой Айболит?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Как зовут доктора кукольных наук в сказке «Буратино»? 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Девочка с голубыми волосами?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Кто помог золушке попасть на бал?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Кого поймал старик неводом?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Какая птица спасла Дюймовочку?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 Что потеряла золушка убегая с бала?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 Что проглотил крокодил из сказки «Мойдодыр»? </a:t>
            </a:r>
            <a:endParaRPr lang="ru-RU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9) Что понесла Красная шапочка бабушке? 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10) Кого вылепили старик со старухой из снега? 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446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0375" y="245451"/>
            <a:ext cx="6385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№6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«Путаница».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6760" y="1435783"/>
            <a:ext cx="9174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собачьему велению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Иван-царевич и зеленый волк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Сестрица Алёнушка и братец Никитушка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Мальчик с кулачок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Лапша из топора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Василиса Преглупая </a:t>
            </a:r>
            <a:endParaRPr lang="ru-RU" sz="20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Елена Некрасивая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Сестрица Гулёнушка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Баба Бяка </a:t>
            </a:r>
            <a:endParaRPr lang="ru-RU" sz="20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Жар- муха </a:t>
            </a:r>
            <a:endParaRPr lang="ru-RU" sz="20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Дарьюшкина избушка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Волк и 7 тигрят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Пашенька и медведь </a:t>
            </a:r>
          </a:p>
          <a:p>
            <a:pPr indent="22860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Гуси-вороны 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AutoShape 2" descr="https://s1.slide-share.ru/s_image/599e6e07b9bc16f44fcbc926a4c16587/6fce332a-9bc9-4166-903e-bbc66bbc86ef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s://sun9-5.userapi.com/c851132/v851132489/16ce78/lnnE0Lgxzpw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935" y="722504"/>
            <a:ext cx="3456305" cy="34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918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126" y="324181"/>
            <a:ext cx="627797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ГЕРОЕВ СКАЗКИ 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ЗАЮШКИН ИЗБУШКА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6" name="Рисунок 5" descr="Узнай сказку по иллюстрации ОТВЕТ МАША И МЕДВЕДЬ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16488" b="20476"/>
          <a:stretch/>
        </p:blipFill>
        <p:spPr bwMode="auto">
          <a:xfrm>
            <a:off x="1528761" y="1799870"/>
            <a:ext cx="8917247" cy="4421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9212237" y="736978"/>
            <a:ext cx="3141259" cy="912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команда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59680" y="9064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№7 </a:t>
            </a:r>
          </a:p>
        </p:txBody>
      </p:sp>
    </p:spTree>
    <p:extLst>
      <p:ext uri="{BB962C8B-B14F-4D97-AF65-F5344CB8AC3E}">
        <p14:creationId xmlns:p14="http://schemas.microsoft.com/office/powerpoint/2010/main" val="851544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598</Words>
  <Application>Microsoft Office PowerPoint</Application>
  <PresentationFormat>Широкоэкранный</PresentationFormat>
  <Paragraphs>112</Paragraphs>
  <Slides>13</Slides>
  <Notes>1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Викторина  «Наши любимы сказки»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ВЫБРАТЬ ГЕРОЕВ СКАЗКИ  «ЗАЮШКИН ИЗБУШКА».</vt:lpstr>
      <vt:lpstr>Презентация PowerPoint</vt:lpstr>
      <vt:lpstr>Презентация PowerPoint</vt:lpstr>
      <vt:lpstr>Презентация PowerPoint</vt:lpstr>
      <vt:lpstr> ВЫ МОЛОДЦЫ! ТАК ДЕРЖАТЬ!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Пользователь</cp:lastModifiedBy>
  <cp:revision>29</cp:revision>
  <dcterms:created xsi:type="dcterms:W3CDTF">2021-01-15T05:26:21Z</dcterms:created>
  <dcterms:modified xsi:type="dcterms:W3CDTF">2024-03-15T17:09:25Z</dcterms:modified>
</cp:coreProperties>
</file>