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8" r:id="rId2"/>
  </p:sldMasterIdLst>
  <p:sldIdLst>
    <p:sldId id="256" r:id="rId3"/>
    <p:sldId id="280" r:id="rId4"/>
    <p:sldId id="276" r:id="rId5"/>
    <p:sldId id="292" r:id="rId6"/>
    <p:sldId id="305" r:id="rId7"/>
    <p:sldId id="312" r:id="rId8"/>
    <p:sldId id="338" r:id="rId9"/>
    <p:sldId id="293" r:id="rId10"/>
    <p:sldId id="306" r:id="rId11"/>
    <p:sldId id="261" r:id="rId12"/>
    <p:sldId id="344" r:id="rId13"/>
    <p:sldId id="325" r:id="rId14"/>
    <p:sldId id="346" r:id="rId15"/>
    <p:sldId id="269" r:id="rId16"/>
    <p:sldId id="265" r:id="rId17"/>
    <p:sldId id="277" r:id="rId18"/>
    <p:sldId id="328" r:id="rId19"/>
    <p:sldId id="322" r:id="rId20"/>
    <p:sldId id="274" r:id="rId21"/>
    <p:sldId id="275" r:id="rId22"/>
    <p:sldId id="316" r:id="rId23"/>
    <p:sldId id="324" r:id="rId24"/>
    <p:sldId id="323" r:id="rId25"/>
    <p:sldId id="304" r:id="rId26"/>
    <p:sldId id="318" r:id="rId27"/>
    <p:sldId id="319" r:id="rId28"/>
    <p:sldId id="272" r:id="rId29"/>
    <p:sldId id="273" r:id="rId30"/>
    <p:sldId id="301" r:id="rId31"/>
    <p:sldId id="307" r:id="rId32"/>
    <p:sldId id="308" r:id="rId33"/>
    <p:sldId id="310" r:id="rId34"/>
    <p:sldId id="309" r:id="rId35"/>
    <p:sldId id="327" r:id="rId36"/>
    <p:sldId id="314" r:id="rId37"/>
    <p:sldId id="264" r:id="rId38"/>
    <p:sldId id="281" r:id="rId39"/>
    <p:sldId id="291" r:id="rId40"/>
    <p:sldId id="290" r:id="rId41"/>
    <p:sldId id="302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4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69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CB9AA-BB41-4A06-8A3F-E5A0C952E4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C4F09-28D9-47E4-A63F-88A3BF551E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134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9DFB3-3914-4653-B139-1B7910E22A7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B5901-3184-4840-9171-4A0070DF9C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002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DFFB4-EC41-42A4-B1AE-357D765B27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9619C-5DBF-4FCD-B08C-5BECF79874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984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EC35B-A67D-4C5F-91F4-9EDEAEB64C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D767D-BC4E-4CE0-9527-97E71D3BB1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877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F6167-8DC2-4C31-9510-9E055CBCD21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7DAAF-B078-4FC3-8AFC-EC70801A612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7013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36DF6-AD37-49E2-8941-DC90E9B2C3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B89BF-D54C-43A2-944C-FD8950E7AC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633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F2907-3176-466E-94F9-09A9834C87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26AC2-4485-48AA-A0EC-E86F7EF234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829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3DA02-1234-4C39-8135-2D3D1DBD47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AC735-006C-4856-91D7-1D2C815BF3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171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6DE48-0496-4031-8C46-4E20867E4A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ABA39-F298-423C-A1F7-3A9D6ECDE7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4769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78821-AACB-4CD7-9A79-449B5B14D7A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FE3C4-40BB-4648-9740-B5C6CE94D1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188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F47EA-2C3C-42F3-B661-FD75FB7CC7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8458A-7AC0-4FE9-AEBE-D5322A1E34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426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F0A0E5A-97F0-421A-A54A-B135F54260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A27738-84CD-4FDF-B142-ECA4B121B4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3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www.stayer.ru/images/Katalog/School/Nachalnaya_shcool/Okruzaushii_mir/Globus_fizich.jpg" TargetMode="Externa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fb.ru/article/169465/unikalnyiy-i-ochen-jarkiy-ekvatorialnyiy-poyas-ego-osobennosti-i-harakteristika" TargetMode="External"/><Relationship Id="rId7" Type="http://schemas.openxmlformats.org/officeDocument/2006/relationships/hyperlink" Target="https://www.poisknews.ru/themes/space-themes/uchenyj-pokazal-na-video-kak-vrashhayutsya-planety-solnechnoj-sistemy/?utm_source=yxnews&amp;utm_medium=desktop&amp;utm_referrer=https://yandex.ru/news" TargetMode="External"/><Relationship Id="rId2" Type="http://schemas.openxmlformats.org/officeDocument/2006/relationships/hyperlink" Target="https://madenergy.ru/stati/skolko-materikov-na-zemle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olos.ua/i/651256" TargetMode="External"/><Relationship Id="rId5" Type="http://schemas.openxmlformats.org/officeDocument/2006/relationships/hyperlink" Target="https://ru.wikipedia.org/wiki/%D0%9A%D0%BB%D0%B8%D0%BC%D0%B0%D1%82" TargetMode="External"/><Relationship Id="rId4" Type="http://schemas.openxmlformats.org/officeDocument/2006/relationships/hyperlink" Target="https://vk.com/feed?z=photo-45772864_457268117/album-45772864_00/re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Мир, в котором мы живём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Климат и его влияние на жизнь растений, животных</a:t>
            </a:r>
            <a:br>
              <a:rPr lang="ru-RU" sz="2700" dirty="0" smtClean="0"/>
            </a:br>
            <a:r>
              <a:rPr lang="ru-RU" sz="2700" dirty="0" smtClean="0"/>
              <a:t>и жизнедеятельность человека</a:t>
            </a: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949280"/>
            <a:ext cx="6400800" cy="609104"/>
          </a:xfrm>
        </p:spPr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Булатова И.А. педагог </a:t>
            </a:r>
            <a:r>
              <a:rPr lang="ru-RU" dirty="0" err="1" smtClean="0">
                <a:solidFill>
                  <a:schemeClr val="accent1"/>
                </a:solidFill>
              </a:rPr>
              <a:t>Тосненского</a:t>
            </a:r>
            <a:r>
              <a:rPr lang="ru-RU" dirty="0" smtClean="0">
                <a:solidFill>
                  <a:schemeClr val="accent1"/>
                </a:solidFill>
              </a:rPr>
              <a:t> районного </a:t>
            </a:r>
            <a:r>
              <a:rPr lang="ru-RU" dirty="0" err="1" smtClean="0">
                <a:solidFill>
                  <a:schemeClr val="accent1"/>
                </a:solidFill>
              </a:rPr>
              <a:t>ДЮЦа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63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2276872"/>
            <a:ext cx="8721574" cy="394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Земля – третья от Солнца планета </a:t>
            </a:r>
            <a:br>
              <a:rPr lang="ru-RU" sz="3600" dirty="0"/>
            </a:br>
            <a:r>
              <a:rPr lang="ru-RU" sz="3600" dirty="0"/>
              <a:t>Солнечной системы</a:t>
            </a:r>
          </a:p>
        </p:txBody>
      </p:sp>
    </p:spTree>
    <p:extLst>
      <p:ext uri="{BB962C8B-B14F-4D97-AF65-F5344CB8AC3E}">
        <p14:creationId xmlns:p14="http://schemas.microsoft.com/office/powerpoint/2010/main" val="379109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19 секунд, которые заставят вас пересмотреть все ваше существование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020" y="1792704"/>
            <a:ext cx="8811467" cy="480464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219 секунд, которые заставят вас пересмотреть все ваше существование</a:t>
            </a:r>
          </a:p>
        </p:txBody>
      </p:sp>
    </p:spTree>
    <p:extLst>
      <p:ext uri="{BB962C8B-B14F-4D97-AF65-F5344CB8AC3E}">
        <p14:creationId xmlns:p14="http://schemas.microsoft.com/office/powerpoint/2010/main" val="176676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1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Рисунок «</a:t>
            </a:r>
            <a:r>
              <a:rPr lang="ru-RU" dirty="0" smtClean="0"/>
              <a:t>Солнечная система»</a:t>
            </a:r>
            <a:endParaRPr lang="ru-RU" dirty="0"/>
          </a:p>
        </p:txBody>
      </p:sp>
      <p:pic>
        <p:nvPicPr>
          <p:cNvPr id="5122" name="Picture 2" descr="D:\1 МОИ ДОКУМЕНТЫ\1 СЮН\2 ПРОГРАММЫ !!!!!!!\1  ПРОГРАММА ЖИВАЯ ЭКОЛОГИЯ\3  СОДЕРЖАНИЕ МЫ ПОЗНАЁМ МИР\1  МИР В КОТОРОМ МЫ ЖИВЁМ\1   К ЗАНЯТИЮ Мир, в котором мы живём\ЗАНЯТИЕ\ПЕЧАТАТЬ\hello_html_352844ea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776864" cy="506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1 МОИ ДОКУМЕНТЫ\1 СЮН\2 ПРОГРАММЫ !!!!!!!\1  ПРОГРАММА ЖИВАЯ ЭКОЛОГИЯ\3  СОДЕРЖАНИЕ МЫ ПОЗНАЁМ МИР\1  МИР В КОТОРОМ МЫ ЖИВЁМ\1   К ЗАНЯТИЮ Мир, в котором мы живём\ЗАНЯТИЕ\0001-001-V-2006-godu-Mezhdunarodnyj-Astronomicheskij-Sojuz-MAS-iskljuchil-Plut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598" y="1412776"/>
            <a:ext cx="8650882" cy="530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68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/>
          <a:lstStyle/>
          <a:p>
            <a:r>
              <a:rPr lang="ru-RU" dirty="0" smtClean="0"/>
              <a:t>Цвета планет</a:t>
            </a:r>
            <a:endParaRPr lang="ru-RU" dirty="0"/>
          </a:p>
        </p:txBody>
      </p:sp>
      <p:pic>
        <p:nvPicPr>
          <p:cNvPr id="7171" name="Picture 3" descr="D:\1 МОИ ДОКУМЕНТЫ\1 СЮН\2 ПРОГРАММЫ !!!!!!!\1  ПРОГРАММА ЖИВАЯ ЭКОЛОГИЯ\3  СОДЕРЖАНИЕ МЫ ПОЗНАЁМ МИР\1  МИР В КОТОРОМ МЫ ЖИВЁМ\1   К ЗАНЯТИЮ Мир, в котором мы живём\ЗАНЯТИЕ\65hKwusaTk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465656"/>
            <a:ext cx="6840760" cy="523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01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6105332" cy="5072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Наша планета единственная планета,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на </a:t>
            </a:r>
            <a:r>
              <a:rPr lang="ru-RU" sz="3600" dirty="0"/>
              <a:t>которой существует </a:t>
            </a:r>
            <a:r>
              <a:rPr lang="ru-RU" sz="3600" dirty="0" smtClean="0"/>
              <a:t>жизнь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9633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r>
              <a:rPr lang="ru-RU" b="1" dirty="0"/>
              <a:t>На</a:t>
            </a:r>
            <a:r>
              <a:rPr lang="ru-RU" dirty="0"/>
              <a:t> </a:t>
            </a:r>
            <a:r>
              <a:rPr lang="ru-RU" b="1" dirty="0"/>
              <a:t>Земле</a:t>
            </a:r>
            <a:r>
              <a:rPr lang="ru-RU" dirty="0"/>
              <a:t> </a:t>
            </a:r>
            <a:r>
              <a:rPr lang="ru-RU" b="1" dirty="0"/>
              <a:t>сколько</a:t>
            </a:r>
            <a:r>
              <a:rPr lang="ru-RU" dirty="0" smtClean="0"/>
              <a:t> </a:t>
            </a:r>
            <a:r>
              <a:rPr lang="ru-RU" b="1" dirty="0" smtClean="0"/>
              <a:t>материков?</a:t>
            </a:r>
            <a:r>
              <a:rPr lang="ru-RU" dirty="0" smtClean="0"/>
              <a:t> </a:t>
            </a:r>
          </a:p>
          <a:p>
            <a:r>
              <a:rPr lang="ru-RU" dirty="0" smtClean="0"/>
              <a:t>Евразия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Африка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Австралия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Северная </a:t>
            </a:r>
            <a:r>
              <a:rPr lang="ru-RU" dirty="0"/>
              <a:t>Америка, </a:t>
            </a:r>
            <a:endParaRPr lang="ru-RU" dirty="0" smtClean="0"/>
          </a:p>
          <a:p>
            <a:r>
              <a:rPr lang="ru-RU" dirty="0" smtClean="0"/>
              <a:t>Южная </a:t>
            </a:r>
            <a:r>
              <a:rPr lang="ru-RU" dirty="0"/>
              <a:t>Америка, </a:t>
            </a:r>
            <a:endParaRPr lang="ru-RU" dirty="0" smtClean="0"/>
          </a:p>
          <a:p>
            <a:r>
              <a:rPr lang="ru-RU" dirty="0" smtClean="0"/>
              <a:t>Антарктида</a:t>
            </a:r>
            <a:r>
              <a:rPr lang="ru-RU" dirty="0"/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558" y="280103"/>
            <a:ext cx="8229600" cy="1252728"/>
          </a:xfrm>
        </p:spPr>
        <p:txBody>
          <a:bodyPr>
            <a:normAutofit/>
          </a:bodyPr>
          <a:lstStyle/>
          <a:p>
            <a:r>
              <a:rPr lang="ru-RU" sz="2400" b="1" dirty="0"/>
              <a:t>Материки</a:t>
            </a:r>
            <a:r>
              <a:rPr lang="ru-RU" sz="2400" dirty="0"/>
              <a:t> (от рус. </a:t>
            </a:r>
            <a:r>
              <a:rPr lang="ru-RU" sz="2400" dirty="0" smtClean="0"/>
              <a:t>«матерый», </a:t>
            </a:r>
            <a:r>
              <a:rPr lang="ru-RU" sz="2400" dirty="0"/>
              <a:t>т. е. крепкий, большой) , или </a:t>
            </a:r>
            <a:r>
              <a:rPr lang="ru-RU" sz="2400" b="1" dirty="0"/>
              <a:t>континенты</a:t>
            </a:r>
            <a:r>
              <a:rPr lang="ru-RU" sz="2400" dirty="0"/>
              <a:t> (от лат. </a:t>
            </a:r>
            <a:r>
              <a:rPr lang="ru-RU" sz="2400" dirty="0" smtClean="0"/>
              <a:t>«</a:t>
            </a:r>
            <a:r>
              <a:rPr lang="ru-RU" sz="2400" dirty="0" err="1" smtClean="0"/>
              <a:t>continens</a:t>
            </a:r>
            <a:r>
              <a:rPr lang="ru-RU" sz="2400" dirty="0" smtClean="0"/>
              <a:t>» </a:t>
            </a:r>
            <a:r>
              <a:rPr lang="ru-RU" sz="2400" dirty="0"/>
              <a:t>- сплошной, непрерывный) - самые значительные массивы суши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415" y="1556792"/>
            <a:ext cx="8497887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68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117610"/>
            <a:ext cx="3657917" cy="274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051" y="253752"/>
            <a:ext cx="8229600" cy="864096"/>
          </a:xfrm>
        </p:spPr>
        <p:txBody>
          <a:bodyPr>
            <a:noAutofit/>
          </a:bodyPr>
          <a:lstStyle/>
          <a:p>
            <a:r>
              <a:rPr lang="ru-RU" sz="3200" dirty="0"/>
              <a:t>Суша разделены водой на части  океанами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117848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005064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0019" y="3789040"/>
            <a:ext cx="3945632" cy="2959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876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r>
              <a:rPr lang="ru-RU" dirty="0" smtClean="0"/>
              <a:t>Части света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628799"/>
            <a:ext cx="8640960" cy="5087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568952" cy="551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002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4898"/>
            <a:ext cx="8784976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628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Страны </a:t>
            </a:r>
            <a:r>
              <a:rPr lang="ru-RU" sz="1800" dirty="0"/>
              <a:t>(Германия, Англия, Япония и т.д</a:t>
            </a:r>
            <a:r>
              <a:rPr lang="ru-RU" sz="1800" dirty="0" smtClean="0"/>
              <a:t>.)</a:t>
            </a:r>
            <a:endParaRPr lang="ru-RU" sz="18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6336704" cy="5099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043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70368"/>
          </a:xfrm>
        </p:spPr>
        <p:txBody>
          <a:bodyPr>
            <a:normAutofit fontScale="90000"/>
          </a:bodyPr>
          <a:lstStyle/>
          <a:p>
            <a:r>
              <a:rPr lang="ru-RU" dirty="0"/>
              <a:t>Мир, в котором мы живём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Земля с космоса</a:t>
            </a:r>
            <a:endParaRPr lang="ru-RU" dirty="0"/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1340768"/>
            <a:ext cx="8398127" cy="534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1396007"/>
            <a:ext cx="5405647" cy="5292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182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latin typeface="Times New Roman" pitchFamily="18" charset="0"/>
              </a:rPr>
              <a:t>Земля – наш дом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4536504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3" y="2641298"/>
            <a:ext cx="4139952" cy="411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710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Это планета с разнообразной природой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659771"/>
            <a:ext cx="8642318" cy="4925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866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 разнообразным растительным миром </a:t>
            </a:r>
            <a:endParaRPr lang="ru-RU" dirty="0"/>
          </a:p>
        </p:txBody>
      </p:sp>
      <p:pic>
        <p:nvPicPr>
          <p:cNvPr id="1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640960" cy="525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640960" cy="5309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 descr="https://celes.club/uploads/posts/2021-12/thumbs/1640955330_9-celes-club-p-arktika-letom-priroda-krasivo-foto-1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1" y="1412776"/>
            <a:ext cx="8640959" cy="530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1" descr="https://celes.club/uploads/posts/2022-09/1662060115_54-celes-club-p-pustinya-krasivo-6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410" y="1412776"/>
            <a:ext cx="8649069" cy="532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171" y="1412776"/>
            <a:ext cx="8693545" cy="530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8739260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476" y="1412777"/>
            <a:ext cx="8724004" cy="5309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314" y="1412776"/>
            <a:ext cx="8739260" cy="530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2" descr="https://c.pxhere.com/photos/ab/26/forest_green_landscape_vegetation_summer_foliage_blue_tree-525942.jpg!d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6214" y="1412777"/>
            <a:ext cx="8710436" cy="530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00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 разнообразным животным миром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914" y="1340768"/>
            <a:ext cx="8719213" cy="53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744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25272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88598" cy="630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148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8768749" cy="6574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857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332656"/>
            <a:ext cx="1869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Северный полюс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84976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28687"/>
            <a:ext cx="8784975" cy="6573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394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Почему так разнообразна природа Земли?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6987025" cy="4968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430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/>
          <a:lstStyle/>
          <a:p>
            <a:r>
              <a:rPr lang="ru-RU" dirty="0"/>
              <a:t>Население </a:t>
            </a:r>
            <a:r>
              <a:rPr lang="ru-RU" dirty="0" smtClean="0"/>
              <a:t>Земли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628" y="1340768"/>
            <a:ext cx="6696743" cy="535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786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Расы </a:t>
            </a:r>
            <a:r>
              <a:rPr lang="ru-RU" dirty="0" smtClean="0"/>
              <a:t>людей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460" y="1805582"/>
            <a:ext cx="8596012" cy="449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557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136" y="116633"/>
            <a:ext cx="8748363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941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831" y="1340768"/>
            <a:ext cx="7746189" cy="5281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936104"/>
          </a:xfrm>
        </p:spPr>
        <p:txBody>
          <a:bodyPr/>
          <a:lstStyle/>
          <a:p>
            <a:r>
              <a:rPr lang="ru-RU" altLang="ru-RU" dirty="0">
                <a:latin typeface="Times New Roman" pitchFamily="18" charset="0"/>
              </a:rPr>
              <a:t>Земля в представлении древних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706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Одежда людей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8424936" cy="5625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052735"/>
            <a:ext cx="8424936" cy="561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86507" y="5949280"/>
            <a:ext cx="1502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800" dirty="0">
                <a:solidFill>
                  <a:schemeClr val="bg1"/>
                </a:solidFill>
              </a:rPr>
              <a:t>Папуасы</a:t>
            </a:r>
          </a:p>
        </p:txBody>
      </p:sp>
    </p:spTree>
    <p:extLst>
      <p:ext uri="{BB962C8B-B14F-4D97-AF65-F5344CB8AC3E}">
        <p14:creationId xmlns:p14="http://schemas.microsoft.com/office/powerpoint/2010/main" val="101587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5340" y="179086"/>
            <a:ext cx="8229600" cy="1002440"/>
          </a:xfrm>
        </p:spPr>
        <p:txBody>
          <a:bodyPr/>
          <a:lstStyle/>
          <a:p>
            <a:r>
              <a:rPr lang="ru-RU" dirty="0" smtClean="0"/>
              <a:t>Эскимосы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867" y="1832464"/>
            <a:ext cx="8337605" cy="469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http://itd3.mycdn.me/image?id=856968039930&amp;t=20&amp;plc=WEB&amp;tkn=*KEvCsdDgzlOBvySo79244T2AuOc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219" y="1163592"/>
            <a:ext cx="8457456" cy="569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048322"/>
            <a:ext cx="8208912" cy="5816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88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98360"/>
          </a:xfrm>
        </p:spPr>
        <p:txBody>
          <a:bodyPr/>
          <a:lstStyle/>
          <a:p>
            <a:r>
              <a:rPr lang="ru-RU" dirty="0" smtClean="0"/>
              <a:t>Дом папуасов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332624" cy="5411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100981"/>
            <a:ext cx="8390826" cy="5579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07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2802" y="260648"/>
            <a:ext cx="8229600" cy="1042376"/>
          </a:xfrm>
        </p:spPr>
        <p:txBody>
          <a:bodyPr/>
          <a:lstStyle/>
          <a:p>
            <a:r>
              <a:rPr lang="ru-RU" dirty="0" smtClean="0"/>
              <a:t>Дом эскимос - иглу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6596020" cy="494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196753"/>
            <a:ext cx="8242283" cy="5498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14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Почему на Земле живут люди разных рас, которые </a:t>
            </a:r>
            <a:r>
              <a:rPr lang="ru-RU" sz="3600" dirty="0"/>
              <a:t>одеваются в разную одежду, строят такие разные дома</a:t>
            </a:r>
            <a:r>
              <a:rPr lang="ru-RU" sz="3600" dirty="0" smtClean="0"/>
              <a:t>?</a:t>
            </a:r>
            <a:endParaRPr lang="ru-RU" sz="36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2060848"/>
            <a:ext cx="6626985" cy="4712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157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СЮН\ПРОГРАММЫ !!!!!!!\1  ПРОГРАММА ЖИВАЯ ЭКОЛОГИЯ\5 СОДЕРЖАНИЕ МЫ ПОЗНАЁМ МИР\1 Мир, в котором мы живём\1  МИР В КОТОРОМ МЫ ЖИВЁМ\КОСМОС\ФОТО ПЛАНЕТЫ\x_856da3a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39752" y="1916832"/>
            <a:ext cx="475252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584176"/>
          </a:xfrm>
        </p:spPr>
        <p:txBody>
          <a:bodyPr>
            <a:normAutofit/>
          </a:bodyPr>
          <a:lstStyle/>
          <a:p>
            <a:r>
              <a:rPr lang="ru-RU" dirty="0"/>
              <a:t>Почему </a:t>
            </a:r>
            <a:r>
              <a:rPr lang="ru-RU" dirty="0" smtClean="0"/>
              <a:t>наша планета Земля </a:t>
            </a:r>
            <a:r>
              <a:rPr lang="ru-RU" dirty="0"/>
              <a:t>такая </a:t>
            </a:r>
            <a:r>
              <a:rPr lang="ru-RU" dirty="0" smtClean="0"/>
              <a:t>разная?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722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СЮН\ПРОГРАММЫ !!!!!!!\1  ПРОГРАММА ЖИВАЯ ЭКОЛОГИЯ\5 СОДЕРЖАНИЕ МЫ ПОЗНАЁМ МИР\1 Мир, в котором мы живём\1  МИР В КОТОРОМ МЫ ЖИВЁМ\КОСМОС\ФОТО ПЛАНЕТЫ\Heating-of-the-Earth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568" y="1340768"/>
            <a:ext cx="8440006" cy="504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Солнце согревает нашу Землю по разному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9397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Сильнее всего солнце греет </a:t>
            </a:r>
            <a:br>
              <a:rPr lang="ru-RU" sz="3600" dirty="0" smtClean="0"/>
            </a:br>
            <a:r>
              <a:rPr lang="ru-RU" sz="3600" dirty="0" smtClean="0"/>
              <a:t>на экваторе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700808"/>
            <a:ext cx="8064895" cy="4425355"/>
          </a:xfrm>
        </p:spPr>
        <p:txBody>
          <a:bodyPr/>
          <a:lstStyle/>
          <a:p>
            <a:r>
              <a:rPr lang="ru-RU" altLang="ru-RU" b="1" dirty="0">
                <a:latin typeface="Times New Roman" pitchFamily="18" charset="0"/>
              </a:rPr>
              <a:t>Экватор</a:t>
            </a:r>
            <a:r>
              <a:rPr lang="ru-RU" altLang="ru-RU" dirty="0">
                <a:latin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</a:rPr>
              <a:t>- </a:t>
            </a:r>
            <a:r>
              <a:rPr lang="ru-RU" altLang="ru-RU" dirty="0">
                <a:latin typeface="Times New Roman" pitchFamily="18" charset="0"/>
              </a:rPr>
              <a:t>воображаемая линия, находящаяся на одинаковом расстоянии от полюсов и разделяющая Землю на Северное и Южное </a:t>
            </a:r>
            <a:r>
              <a:rPr lang="ru-RU" altLang="ru-RU" dirty="0" smtClean="0">
                <a:latin typeface="Times New Roman" pitchFamily="18" charset="0"/>
              </a:rPr>
              <a:t>полушария</a:t>
            </a:r>
          </a:p>
          <a:p>
            <a:r>
              <a:rPr lang="ru-RU" altLang="ru-RU" dirty="0" smtClean="0">
                <a:latin typeface="Times New Roman" pitchFamily="18" charset="0"/>
              </a:rPr>
              <a:t>В странах находящихся на экваторе всегда жарко.</a:t>
            </a:r>
            <a:endParaRPr lang="ru-RU" altLang="ru-RU" dirty="0">
              <a:latin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284984"/>
            <a:ext cx="3636590" cy="332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D:\МОИ ДОКУМЕНТЫ\СЮН\ПРОГРАММЫ !!!!!!!\1  ПРОГРАММА ЖИВАЯ ЭКОЛОГИЯ\5 СОДЕРЖАНИЕ МЫ ПОЗНАЁМ МИР\1  МИР В КОТОРОМ МЫ ЖИВЁМ\МАТЕРИКИ И КОНТИНЕНТЫ\os8Jc1YRbP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378351"/>
            <a:ext cx="407596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2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а 10 из 18780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4876800" cy="650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rot="10800000">
            <a:off x="1828800" y="685800"/>
            <a:ext cx="4038600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0800000">
            <a:off x="3505200" y="4267200"/>
            <a:ext cx="2438400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19800" y="457200"/>
            <a:ext cx="2452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prstClr val="black"/>
                </a:solidFill>
              </a:rPr>
              <a:t>Северный полюс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096000" y="3962400"/>
            <a:ext cx="2166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smtClean="0">
                <a:solidFill>
                  <a:prstClr val="black"/>
                </a:solidFill>
              </a:rPr>
              <a:t>Южный полюс</a:t>
            </a:r>
          </a:p>
        </p:txBody>
      </p:sp>
    </p:spTree>
    <p:extLst>
      <p:ext uri="{BB962C8B-B14F-4D97-AF65-F5344CB8AC3E}">
        <p14:creationId xmlns:p14="http://schemas.microsoft.com/office/powerpoint/2010/main" val="160852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855943" cy="5239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60150">
            <a:off x="1776730" y="997890"/>
            <a:ext cx="5528902" cy="494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695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Форма Земли - Геоид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42" name="Picture 2" descr="D:\МОИ ДОКУМЕНТЫ\СЮН\ПРОГРАММЫ !!!!!!!\1  ПРОГРАММА ЖИВАЯ ЭКОЛОГИЯ\4 СОДЕРЖАНИЕ ТРОПИНКА В ПРИРОДУ\3   РАЗДЕЛ НАШ МИР\1  ШИРОКА СТРАНА МОЯ РОДНАЯ\ФОТО К ПРЕЗЕНТАЦИИ\fd-1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64095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39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916832"/>
            <a:ext cx="7992887" cy="4752528"/>
          </a:xfrm>
        </p:spPr>
        <p:txBody>
          <a:bodyPr>
            <a:normAutofit/>
          </a:bodyPr>
          <a:lstStyle/>
          <a:p>
            <a:r>
              <a:rPr lang="ru-RU" sz="1700" dirty="0" smtClean="0">
                <a:solidFill>
                  <a:prstClr val="black"/>
                </a:solidFill>
                <a:hlinkClick r:id="rId2"/>
              </a:rPr>
              <a:t>https</a:t>
            </a:r>
            <a:r>
              <a:rPr lang="ru-RU" sz="1700" dirty="0">
                <a:solidFill>
                  <a:prstClr val="black"/>
                </a:solidFill>
                <a:hlinkClick r:id="rId2"/>
              </a:rPr>
              <a:t>://</a:t>
            </a:r>
            <a:r>
              <a:rPr lang="ru-RU" sz="1700" dirty="0" smtClean="0">
                <a:solidFill>
                  <a:prstClr val="black"/>
                </a:solidFill>
                <a:hlinkClick r:id="rId2"/>
              </a:rPr>
              <a:t>madenergy.ru/stati/skolko-materikov-na-zemle.html</a:t>
            </a:r>
            <a:endParaRPr lang="ru-RU" sz="1700" dirty="0" smtClean="0">
              <a:solidFill>
                <a:prstClr val="black"/>
              </a:solidFill>
            </a:endParaRPr>
          </a:p>
          <a:p>
            <a:r>
              <a:rPr lang="ru-RU" sz="1700" dirty="0" smtClean="0">
                <a:hlinkClick r:id="rId3"/>
              </a:rPr>
              <a:t>https</a:t>
            </a:r>
            <a:r>
              <a:rPr lang="ru-RU" sz="1700" dirty="0">
                <a:hlinkClick r:id="rId3"/>
              </a:rPr>
              <a:t>://</a:t>
            </a:r>
            <a:r>
              <a:rPr lang="ru-RU" sz="1700" dirty="0" smtClean="0">
                <a:hlinkClick r:id="rId3"/>
              </a:rPr>
              <a:t>fb.ru/article/169465/unikalnyiy-i-ochen-jarkiy-ekvatorialnyiy-poyas-ego-osobennosti-i-harakteristika</a:t>
            </a:r>
            <a:endParaRPr lang="ru-RU" sz="1700" dirty="0" smtClean="0"/>
          </a:p>
          <a:p>
            <a:r>
              <a:rPr lang="en-US" sz="1700" dirty="0">
                <a:hlinkClick r:id="rId4"/>
              </a:rPr>
              <a:t>https://vk.com/feed?z=photo-45772864_457268117%2Falbum-45772864_00%2Frev</a:t>
            </a:r>
            <a:endParaRPr lang="ru-RU" sz="1700" dirty="0"/>
          </a:p>
          <a:p>
            <a:r>
              <a:rPr lang="ru-RU" sz="1700" dirty="0" smtClean="0"/>
              <a:t>Климат </a:t>
            </a:r>
            <a:r>
              <a:rPr lang="en-US" sz="1700" dirty="0">
                <a:hlinkClick r:id="rId5"/>
              </a:rPr>
              <a:t>https://ru.wikipedia.org/wiki/%</a:t>
            </a:r>
            <a:r>
              <a:rPr lang="en-US" sz="1700" dirty="0" smtClean="0">
                <a:hlinkClick r:id="rId5"/>
              </a:rPr>
              <a:t>D0%9A%D0%BB%D0%B8%D0%BC%D0%B0%D1%82</a:t>
            </a:r>
            <a:endParaRPr lang="ru-RU" sz="1700" dirty="0" smtClean="0"/>
          </a:p>
          <a:p>
            <a:r>
              <a:rPr lang="ru-RU" sz="1700" dirty="0"/>
              <a:t>Новые галактики похожи на алмазы: телескоп «Хаббл» сделал четкий </a:t>
            </a:r>
            <a:r>
              <a:rPr lang="ru-RU" sz="1700" dirty="0" smtClean="0"/>
              <a:t>снимок </a:t>
            </a:r>
            <a:r>
              <a:rPr lang="en-US" sz="1700" dirty="0">
                <a:hlinkClick r:id="rId6"/>
              </a:rPr>
              <a:t>https://</a:t>
            </a:r>
            <a:r>
              <a:rPr lang="en-US" sz="1700" dirty="0" smtClean="0">
                <a:hlinkClick r:id="rId6"/>
              </a:rPr>
              <a:t>golos.ua/i/651256</a:t>
            </a:r>
            <a:endParaRPr lang="ru-RU" sz="1700" dirty="0" smtClean="0"/>
          </a:p>
          <a:p>
            <a:r>
              <a:rPr lang="ru-RU" sz="1700" dirty="0"/>
              <a:t>Ученый показал, как вращаются планеты Солнечной </a:t>
            </a:r>
            <a:r>
              <a:rPr lang="ru-RU" sz="1700" dirty="0" smtClean="0"/>
              <a:t>системы </a:t>
            </a:r>
            <a:r>
              <a:rPr lang="en-US" sz="1700" dirty="0">
                <a:hlinkClick r:id="rId7"/>
              </a:rPr>
              <a:t>https://www.poisknews.ru/themes/space-themes/uchenyj-pokazal-na-video-kak-vrashhayutsya-planety-solnechnoj-sistemy/?</a:t>
            </a:r>
            <a:r>
              <a:rPr lang="en-US" sz="1700" dirty="0" smtClean="0">
                <a:hlinkClick r:id="rId7"/>
              </a:rPr>
              <a:t>utm_source=yxnews&amp;utm_medium=desktop&amp;utm_referrer=https%3A%2F%2Fyandex.ru%2Fnews</a:t>
            </a:r>
            <a:r>
              <a:rPr lang="ru-RU" sz="1700" dirty="0" smtClean="0"/>
              <a:t> </a:t>
            </a:r>
            <a:endParaRPr lang="ru-RU" sz="1700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источники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517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/>
          </a:bodyPr>
          <a:lstStyle/>
          <a:p>
            <a:r>
              <a:rPr lang="ru-RU" dirty="0" smtClean="0"/>
              <a:t>Космос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85061"/>
            <a:ext cx="8640960" cy="5556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10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4224" y="2334824"/>
            <a:ext cx="3365648" cy="3830480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С каждым годом мы всё больше узнаём о космосе.</a:t>
            </a:r>
          </a:p>
          <a:p>
            <a:r>
              <a:rPr lang="ru-RU" sz="2000" dirty="0" smtClean="0"/>
              <a:t>Космический </a:t>
            </a:r>
            <a:r>
              <a:rPr lang="ru-RU" sz="2000" dirty="0"/>
              <a:t>телескоп «Хаббл» запустили в космос в апреле 1990 года. </a:t>
            </a:r>
            <a:endParaRPr lang="ru-RU" sz="2000" dirty="0" smtClean="0"/>
          </a:p>
          <a:p>
            <a:r>
              <a:rPr lang="ru-RU" sz="2000" dirty="0" smtClean="0"/>
              <a:t>За </a:t>
            </a:r>
            <a:r>
              <a:rPr lang="ru-RU" sz="2000" dirty="0"/>
              <a:t>годы работы на околоземной орбите аппарат накопил и передал на Землю десятки терабайт научных данных.  </a:t>
            </a:r>
            <a:endParaRPr lang="ru-RU" sz="20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Космос </a:t>
            </a:r>
            <a:r>
              <a:rPr lang="ru-RU" sz="2800" dirty="0" smtClean="0"/>
              <a:t>- </a:t>
            </a:r>
            <a:r>
              <a:rPr lang="ru-RU" sz="2800" dirty="0"/>
              <a:t>это пространство, в котором находятся небесные тела: звёзды, планеты и их спутники, астероиды, кометы, </a:t>
            </a:r>
            <a:r>
              <a:rPr lang="ru-RU" sz="2800" dirty="0" err="1" smtClean="0"/>
              <a:t>метеороиды</a:t>
            </a:r>
            <a:endParaRPr lang="ru-RU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1988840"/>
            <a:ext cx="5782295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52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132856"/>
            <a:ext cx="5688633" cy="413732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Это </a:t>
            </a:r>
            <a:r>
              <a:rPr lang="ru-RU" sz="2000" dirty="0"/>
              <a:t>Солнце, только очень близко.</a:t>
            </a:r>
            <a:br>
              <a:rPr lang="ru-RU" sz="2000" dirty="0"/>
            </a:br>
            <a:r>
              <a:rPr lang="ru-RU" sz="2000" dirty="0"/>
              <a:t>На данный момент это </a:t>
            </a:r>
            <a:r>
              <a:rPr lang="ru-RU" sz="2000" dirty="0" smtClean="0"/>
              <a:t>самый детальный снимок </a:t>
            </a:r>
            <a:r>
              <a:rPr lang="ru-RU" sz="2000" dirty="0"/>
              <a:t>нашей звезды.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Эти участки называются гранулами. Это вершины конвекционных ячеек в солнечной плазме. Горячая плазма поднимается к середине гранулы, а затем движется к краю по мере охлаждения. </a:t>
            </a: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r>
              <a:rPr lang="ru-RU" sz="2000" dirty="0" smtClean="0"/>
              <a:t>Каждая </a:t>
            </a:r>
            <a:r>
              <a:rPr lang="ru-RU" sz="2000" dirty="0"/>
              <a:t>гранула сопоставима по размерам с целой страной </a:t>
            </a:r>
            <a:r>
              <a:rPr lang="ru-RU" sz="2000" dirty="0" smtClean="0"/>
              <a:t>- </a:t>
            </a:r>
            <a:r>
              <a:rPr lang="ru-RU" sz="2000" dirty="0"/>
              <a:t>например, Турцией</a:t>
            </a:r>
            <a:r>
              <a:rPr lang="ru-RU" sz="2000" dirty="0" smtClean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Наша планета находится в солнечной системе. Солнце  это звезда, которая согревает и освещает нашу Землю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3256" y="1661457"/>
            <a:ext cx="3024336" cy="502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D:\1 МОИ ДОКУМЕНТЫ\1 СЮН\2 ПРОГРАММЫ !!!!!!!\1  ПРОГРАММА ЖИВАЯ ЭКОЛОГИЯ\3  СОДЕРЖАНИЕ МЫ ПОЗНАЁМ МИР\1  МИР В КОТОРОМ МЫ ЖИВЁМ\1   К ЗАНЯТИЮ Мир, в котором мы живём\ЗАНЯТИЕ\Oz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661457"/>
            <a:ext cx="518457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02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Какие вы знаете Планеты солнечной системы?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92088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268759"/>
            <a:ext cx="7920880" cy="5472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9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25309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Орбиты </a:t>
            </a:r>
            <a:r>
              <a:rPr lang="ru-RU" sz="3600" dirty="0"/>
              <a:t>планет(от лат. </a:t>
            </a:r>
            <a:r>
              <a:rPr lang="ru-RU" sz="3600" dirty="0" err="1"/>
              <a:t>orbita</a:t>
            </a:r>
            <a:r>
              <a:rPr lang="ru-RU" sz="3600" dirty="0"/>
              <a:t> «колея, дорога, путь») - траектория движения 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 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352928" cy="5300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29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1005</TotalTime>
  <Words>298</Words>
  <Application>Microsoft Office PowerPoint</Application>
  <PresentationFormat>Экран (4:3)</PresentationFormat>
  <Paragraphs>61</Paragraphs>
  <Slides>40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Волна</vt:lpstr>
      <vt:lpstr>3_Тема Office</vt:lpstr>
      <vt:lpstr>Мир, в котором мы живём  Климат и его влияние на жизнь растений, животных и жизнедеятельность человека</vt:lpstr>
      <vt:lpstr>Мир, в котором мы живём  Земля с космоса</vt:lpstr>
      <vt:lpstr>Земля в представлении древних</vt:lpstr>
      <vt:lpstr> Форма Земли - Геоид </vt:lpstr>
      <vt:lpstr>Космос</vt:lpstr>
      <vt:lpstr>Космос - это пространство, в котором находятся небесные тела: звёзды, планеты и их спутники, астероиды, кометы, метеороиды</vt:lpstr>
      <vt:lpstr>Наша планета находится в солнечной системе. Солнце  это звезда, которая согревает и освещает нашу Землю</vt:lpstr>
      <vt:lpstr>Какие вы знаете Планеты солнечной системы?</vt:lpstr>
      <vt:lpstr> Орбиты планет(от лат. orbita «колея, дорога, путь») - траектория движения  </vt:lpstr>
      <vt:lpstr>Земля – третья от Солнца планета  Солнечной системы</vt:lpstr>
      <vt:lpstr>219 секунд, которые заставят вас пересмотреть все ваше существование</vt:lpstr>
      <vt:lpstr>Рисунок «Солнечная система»</vt:lpstr>
      <vt:lpstr>Цвета планет</vt:lpstr>
      <vt:lpstr>Наша планета единственная планета,  на которой существует жизнь</vt:lpstr>
      <vt:lpstr>Материки (от рус. «матерый», т. е. крепкий, большой) , или континенты (от лат. «continens» - сплошной, непрерывный) - самые значительные массивы суши</vt:lpstr>
      <vt:lpstr>Суша разделены водой на части  океанами</vt:lpstr>
      <vt:lpstr>Части света</vt:lpstr>
      <vt:lpstr>Презентация PowerPoint</vt:lpstr>
      <vt:lpstr>Страны (Германия, Англия, Япония и т.д.)</vt:lpstr>
      <vt:lpstr>Земля – наш дом</vt:lpstr>
      <vt:lpstr>Это планета с разнообразной природой</vt:lpstr>
      <vt:lpstr>С разнообразным растительным миром </vt:lpstr>
      <vt:lpstr>С разнообразным животным миром</vt:lpstr>
      <vt:lpstr>Презентация PowerPoint</vt:lpstr>
      <vt:lpstr>Презентация PowerPoint</vt:lpstr>
      <vt:lpstr>Почему так разнообразна природа Земли?</vt:lpstr>
      <vt:lpstr>Население Земли</vt:lpstr>
      <vt:lpstr>Расы людей</vt:lpstr>
      <vt:lpstr>Презентация PowerPoint</vt:lpstr>
      <vt:lpstr>Одежда людей </vt:lpstr>
      <vt:lpstr>Эскимосы</vt:lpstr>
      <vt:lpstr>Дом папуасов</vt:lpstr>
      <vt:lpstr>Дом эскимос - иглу</vt:lpstr>
      <vt:lpstr>Почему на Земле живут люди разных рас, которые одеваются в разную одежду, строят такие разные дома?</vt:lpstr>
      <vt:lpstr>Почему наша планета Земля такая разная? </vt:lpstr>
      <vt:lpstr>Солнце согревает нашу Землю по разному</vt:lpstr>
      <vt:lpstr>Сильнее всего солнце греет  на экваторе</vt:lpstr>
      <vt:lpstr>Презентация PowerPoint</vt:lpstr>
      <vt:lpstr>Презентация PowerPoint</vt:lpstr>
      <vt:lpstr>Интернет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Климат и его влияние на жизнь и жизнедеятельность человека</dc:title>
  <dc:creator>Админ</dc:creator>
  <cp:lastModifiedBy>Админ</cp:lastModifiedBy>
  <cp:revision>113</cp:revision>
  <dcterms:created xsi:type="dcterms:W3CDTF">2019-09-15T17:30:09Z</dcterms:created>
  <dcterms:modified xsi:type="dcterms:W3CDTF">2024-03-15T17:25:31Z</dcterms:modified>
</cp:coreProperties>
</file>