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239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D3713-26BC-4CB0-9DE1-BEC638733C8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A7BED-5090-4871-B207-5FC697D9E7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033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7BED-5090-4871-B207-5FC697D9E7E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914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F1AF5-DC29-46E5-8B7A-EBA1ACFFB74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E00EC-94D9-4BD8-90BE-C139504797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(ЯСЛИ-САД) № 13 «СКАЗКА»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ГОРОДСКОЙ ОКРУГ КРАСНОПЕРЕКОПСК РЕСПУБЛИКИ КРЫМ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143116"/>
            <a:ext cx="8215370" cy="41434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Педагогический проект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«Говорящая стена» в групповом помещении детского сада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Подготовила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старший воспитатель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МБДОУ (ясли-сад)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№ 13 «Сказка»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Карпушина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К. Н. 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MART\Downloads\17081841572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8079899" cy="6059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11123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MART\Downloads\170818415749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0"/>
            <a:ext cx="2704881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MART\Downloads\170818415752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0506" y="2945911"/>
            <a:ext cx="2933494" cy="391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SMART\Downloads\1708184157580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2332037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SMART\Downloads\170818415755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2"/>
            <a:ext cx="5286380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MART\Downloads\17081841578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8744128" cy="4911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MART\Downloads\17081841578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394472" cy="4525963"/>
          </a:xfrm>
          <a:prstGeom prst="rect">
            <a:avLst/>
          </a:prstGeom>
          <a:noFill/>
        </p:spPr>
      </p:pic>
      <p:pic>
        <p:nvPicPr>
          <p:cNvPr id="5" name="Рисунок 4" descr="C:\Users\SMART\Downloads\170818415785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0598" y="1212361"/>
            <a:ext cx="4233402" cy="564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SMART\Downloads\170818415787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786314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MART\Downloads\170818415788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428736"/>
            <a:ext cx="385762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MART\Downloads\17082739503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5429255" cy="4071941"/>
          </a:xfrm>
          <a:prstGeom prst="rect">
            <a:avLst/>
          </a:prstGeom>
          <a:noFill/>
        </p:spPr>
      </p:pic>
      <p:pic>
        <p:nvPicPr>
          <p:cNvPr id="6" name="Рисунок 5" descr="C:\Users\SMART\Downloads\17082739503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85794"/>
            <a:ext cx="3643306" cy="492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643998" cy="512605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358246" cy="6000792"/>
          </a:xfrm>
        </p:spPr>
        <p:txBody>
          <a:bodyPr>
            <a:normAutofit fontScale="92500" lnSpcReduction="20000"/>
          </a:bodyPr>
          <a:lstStyle/>
          <a:p>
            <a:pPr indent="228600" algn="just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Созданию развивающей предметно-пространственной среды в современном детском саду уделяется большое внимание.</a:t>
            </a:r>
            <a:endParaRPr lang="ru-RU" b="1" dirty="0" smtClean="0">
              <a:ea typeface="Calibri"/>
              <a:cs typeface="Times New Roman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Современный этап развития дошкольного образования характеризуется быстрым темпом внедрения различных технологий в практику детских садов. </a:t>
            </a:r>
          </a:p>
          <a:p>
            <a:pPr indent="22860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Главное - не просто передать знания, а развить познавательный интерес у детей и осуществить преемственность дошкольного и начального школьного обучения через современные педагогические технологии.</a:t>
            </a:r>
            <a:endParaRPr lang="ru-RU" b="1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643998" cy="5626121"/>
          </a:xfrm>
        </p:spPr>
        <p:txBody>
          <a:bodyPr>
            <a:normAutofit fontScale="85000" lnSpcReduction="10000"/>
          </a:bodyPr>
          <a:lstStyle/>
          <a:p>
            <a:pPr indent="22860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Правильно организованная предметно-развивающая среда в дошкольном учреждении 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(в коридоре, в холле, в группе, на улице)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 предоставляет каждому ребенку равные возможности для всестороннего развития. </a:t>
            </a:r>
          </a:p>
          <a:p>
            <a:pPr indent="22860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Одним из элементов предметно-развивающей среды является технология 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«Говорящей стены».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Ее суть заключается в том, что ребенок, получая необходимую информацию, имеет право выбора планировать свою деятельность и конструктивно использовать информационный ресурс.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Технология «говорящая стена» включает в себя: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Развивающую стену в групповом помещении.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Интерактивную стену в групповом помещении.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Сенсорную стену в групповом помещении.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технологии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«говорящая стена»: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757758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Создание условий для полноценного развития дошкольников по всем образовательным областям в соответствии с конкретными особенностями и требованиями образовательной программы реализуемой в ДОУ.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технологии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«говорящая стена»: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490063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атмосферу эмоционального комфорта;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условия для творческого самовыражения;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условия для проявления познавательной активности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благоприятные условия для восприятия и созерцания, обращать внимание детей на красоту природы, живописи, предметов декоративно-прикладного искусства, книжных иллюстраций.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54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Требования и правила при организации образовательной деятельности с учетом технологии 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оворящая стена»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043510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оздание «Говорящей стены» должно происходить при сотрудничестве всех участников образовательных отношений;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оздание экспозиций должно периодически обновляться, дополняться;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размещенному на «говорящей стене» материалу предъявляются определенные санитарные, эстетические требования, а также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требования ФГОС ДО;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изображения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стенах должны быть понятны детям и не вызывать отрицательных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эмоций;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используемые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материалы должны быть качественными, прочными, безопасными и поддаваться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чистке;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выборе цветов необходимо избегать резких контрастных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оттенков.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Лучше всего использовать те цвета, которые способствуют спокойствию и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стен в группе должно быть приближенным к домашним (не офисный стиль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элемент должен работать, а не просто присутствовать (четко понимать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учитывать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освещение (достаточное для изучения «говорящей стены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»);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иллюстраций (и «детский» уровень исполнения, и «профессиональный»)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оформления «Говорящей стены» в групповых помещениях ДОУ № 13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МОЙ\Downloads\20230517_115127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56" t="2545" r="18743" b="9819"/>
          <a:stretch/>
        </p:blipFill>
        <p:spPr bwMode="auto">
          <a:xfrm>
            <a:off x="1108875" y="1600200"/>
            <a:ext cx="6926250" cy="45259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414069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wnloads\17081841574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146" y="0"/>
            <a:ext cx="2545854" cy="4525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дмин\Downloads\170818415738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2761084" cy="4772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\Downloads\1708184157357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9"/>
            <a:ext cx="2691765" cy="4785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368671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</TotalTime>
  <Words>190</Words>
  <Application>Microsoft Office PowerPoint</Application>
  <PresentationFormat>Экран (4:3)</PresentationFormat>
  <Paragraphs>40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МУНИЦИПАЛЬНОЕ БЮДЖЕТНОЕ ДОШКОЛЬНОЕ ОБРАЗОВАТЕЛЬНОЕ УЧРЕЖДЕНИЕ (ЯСЛИ-САД) № 13 «СКАЗКА» МУНИЦИПАЛЬНОГО ОБРАЗОВАНИЯ ГОРОДСКОЙ ОКРУГ КРАСНОПЕРЕКОПСК РЕСПУБЛИКИ КРЫМ </vt:lpstr>
      <vt:lpstr>Слайд 2</vt:lpstr>
      <vt:lpstr>Слайд 3</vt:lpstr>
      <vt:lpstr>Технология «говорящая стена» включает в себя:</vt:lpstr>
      <vt:lpstr>Цель технологии  «говорящая стена»:</vt:lpstr>
      <vt:lpstr>Задачи технологии  «говорящая стена»:</vt:lpstr>
      <vt:lpstr>Требования и правила при организации образовательной деятельности с учетом технологии «Говорящая стена»</vt:lpstr>
      <vt:lpstr>Примеры оформления «Говорящей стены» в групповых помещениях ДОУ № 13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Сказка</dc:creator>
  <cp:lastModifiedBy>Сказка</cp:lastModifiedBy>
  <cp:revision>64</cp:revision>
  <dcterms:created xsi:type="dcterms:W3CDTF">2024-02-15T07:25:23Z</dcterms:created>
  <dcterms:modified xsi:type="dcterms:W3CDTF">2024-03-13T07:10:50Z</dcterms:modified>
</cp:coreProperties>
</file>