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9" r:id="rId2"/>
    <p:sldId id="306" r:id="rId3"/>
    <p:sldId id="307" r:id="rId4"/>
    <p:sldId id="273" r:id="rId5"/>
    <p:sldId id="259" r:id="rId6"/>
    <p:sldId id="260" r:id="rId7"/>
    <p:sldId id="256" r:id="rId8"/>
    <p:sldId id="312" r:id="rId9"/>
    <p:sldId id="293" r:id="rId10"/>
    <p:sldId id="308" r:id="rId11"/>
    <p:sldId id="31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9354" autoAdjust="0"/>
  </p:normalViewPr>
  <p:slideViewPr>
    <p:cSldViewPr>
      <p:cViewPr varScale="1">
        <p:scale>
          <a:sx n="59" d="100"/>
          <a:sy n="59" d="100"/>
        </p:scale>
        <p:origin x="17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65D36-260D-45DE-B891-EF77EC830B7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09B88-2EFE-4543-98F5-3EDD4CD16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63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09B88-2EFE-4543-98F5-3EDD4CD1672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64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09B88-2EFE-4543-98F5-3EDD4CD1672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85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09B88-2EFE-4543-98F5-3EDD4CD1672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049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09B88-2EFE-4543-98F5-3EDD4CD1672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088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93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138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67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90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6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71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672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2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30B0C-2B86-4626-A0CF-5EA83132A21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F42A7-2BEE-4530-BB51-1C8CCA887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8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Муниципальное бюджетное общеобразовательное учреждение «Гимназия №25»г.Курска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</a:t>
            </a:r>
          </a:p>
          <a:p>
            <a:pPr marL="0" indent="0">
              <a:buNone/>
            </a:pPr>
            <a:r>
              <a:rPr lang="ru-RU" b="1" dirty="0" smtClean="0"/>
              <a:t>                      </a:t>
            </a:r>
            <a:r>
              <a:rPr lang="ru-RU" sz="3600" b="1" dirty="0" smtClean="0"/>
              <a:t>Информационный проект</a:t>
            </a:r>
            <a:endParaRPr lang="ru-RU" sz="3600" b="1" dirty="0"/>
          </a:p>
          <a:p>
            <a:pPr marL="0" indent="0" algn="ctr">
              <a:buNone/>
            </a:pPr>
            <a:r>
              <a:rPr lang="ru-RU" b="1" dirty="0" smtClean="0"/>
              <a:t>   на тему: «Психология личности спортсмена </a:t>
            </a:r>
            <a:r>
              <a:rPr lang="ru-RU" b="1" dirty="0"/>
              <a:t>в</a:t>
            </a:r>
            <a:r>
              <a:rPr lang="ru-RU" b="1" dirty="0" smtClean="0"/>
              <a:t> футболе»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400" dirty="0" smtClean="0"/>
              <a:t>                                                  Выполнил: Бредихин Никита  Сергеевич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ученик </a:t>
            </a:r>
            <a:r>
              <a:rPr lang="ru-RU" sz="2400" b="1" dirty="0"/>
              <a:t>: </a:t>
            </a:r>
            <a:r>
              <a:rPr lang="ru-RU" sz="2400" dirty="0"/>
              <a:t>«</a:t>
            </a:r>
            <a:r>
              <a:rPr lang="ru-RU" sz="2400" b="1" dirty="0"/>
              <a:t> </a:t>
            </a:r>
            <a:r>
              <a:rPr lang="ru-RU" sz="2400" dirty="0" smtClean="0"/>
              <a:t>10А»класса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                                </a:t>
            </a:r>
            <a:r>
              <a:rPr lang="ru-RU" sz="2400" dirty="0" smtClean="0"/>
              <a:t>    </a:t>
            </a:r>
            <a:r>
              <a:rPr lang="ru-RU" sz="2400" dirty="0" smtClean="0"/>
              <a:t>Руководитель проекта: </a:t>
            </a:r>
            <a:r>
              <a:rPr lang="ru-RU" sz="2400" dirty="0" smtClean="0"/>
              <a:t>учитель физической  культуры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</a:t>
            </a:r>
            <a:r>
              <a:rPr lang="ru-RU" sz="2400" dirty="0" smtClean="0"/>
              <a:t>Бредихина Светлана Анатольевна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Курск-2024г 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7484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используемой литературы: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Е.П.Ильин. »Психология спорта»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А.В.Родионов»Психология физической культуры и спорта»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Открытые интернет 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035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600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Актуальность проекта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</a:t>
            </a:r>
            <a:r>
              <a:rPr lang="ru-RU" sz="2800" dirty="0" smtClean="0"/>
              <a:t> </a:t>
            </a:r>
            <a:r>
              <a:rPr lang="ru-RU" sz="2800" dirty="0"/>
              <a:t>Актуальность проекта заключается в том что, в современном мире футбол стал одним из самых популярных и конкурентоспособных спортивных видов. Психологическая стабильность и ментальная подготовка игроков становятся важными факторами успеха в футболе. Понимание психологии личности спортсмена необходимо для создания оптимальной психологической поддержки и развития игроков</a:t>
            </a:r>
            <a:r>
              <a:rPr lang="ru-RU" sz="2800" b="1" dirty="0"/>
              <a:t>. </a:t>
            </a:r>
            <a:r>
              <a:rPr lang="ru-RU" sz="2800" dirty="0"/>
              <a:t>Так как я профессионально занимаюсь </a:t>
            </a:r>
            <a:r>
              <a:rPr lang="ru-RU" sz="2800" dirty="0" smtClean="0"/>
              <a:t>футболом </a:t>
            </a:r>
            <a:r>
              <a:rPr lang="ru-RU" sz="2800" dirty="0"/>
              <a:t>с 5 лет, и планирую заниматься дальше, то для меня важно понимать психологические особенности личности спортсмена. </a:t>
            </a:r>
          </a:p>
          <a:p>
            <a:pPr marL="0" indent="0" algn="ctr">
              <a:buNone/>
            </a:pPr>
            <a:r>
              <a:rPr lang="ru-RU" sz="2800" dirty="0"/>
              <a:t> </a:t>
            </a:r>
          </a:p>
          <a:p>
            <a:pPr marL="0" indent="0" algn="just"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2792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68952" cy="207424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Практическая значимость и целевая аудитория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18864" y="2636912"/>
            <a:ext cx="8229600" cy="3489251"/>
          </a:xfrm>
        </p:spPr>
        <p:txBody>
          <a:bodyPr/>
          <a:lstStyle/>
          <a:p>
            <a:pPr algn="ctr"/>
            <a:r>
              <a:rPr lang="ru-RU" dirty="0"/>
              <a:t>Использовать на уроках </a:t>
            </a:r>
            <a:r>
              <a:rPr lang="ru-RU" dirty="0" smtClean="0"/>
              <a:t>физической культуры</a:t>
            </a:r>
            <a:r>
              <a:rPr lang="ru-RU" dirty="0"/>
              <a:t>, на внеурочных занятиях, спортивных </a:t>
            </a:r>
            <a:r>
              <a:rPr lang="ru-RU" dirty="0" smtClean="0"/>
              <a:t>секциях</a:t>
            </a:r>
          </a:p>
          <a:p>
            <a:pPr algn="ctr"/>
            <a:r>
              <a:rPr lang="ru-RU" dirty="0"/>
              <a:t>Дети занимающиеся футболом, а также тренеры и родители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57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8712968" cy="1872208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       </a:t>
            </a:r>
            <a:r>
              <a:rPr lang="ru-RU" sz="3200" b="1" dirty="0" smtClean="0">
                <a:solidFill>
                  <a:schemeClr val="tx2"/>
                </a:solidFill>
              </a:rPr>
              <a:t>Цель</a:t>
            </a:r>
            <a:r>
              <a:rPr lang="ru-RU" sz="3200" dirty="0" smtClean="0"/>
              <a:t>: Изучить </a:t>
            </a:r>
            <a:r>
              <a:rPr lang="ru-RU" sz="3200" dirty="0"/>
              <a:t>информацию о психологии личности спортсмена в </a:t>
            </a:r>
            <a:r>
              <a:rPr lang="ru-RU" sz="3200" dirty="0" smtClean="0"/>
              <a:t>футболе, </a:t>
            </a:r>
            <a:r>
              <a:rPr lang="ru-RU" sz="3200" dirty="0"/>
              <a:t>и разработать </a:t>
            </a:r>
            <a:r>
              <a:rPr lang="ru-RU" sz="3200" dirty="0" smtClean="0"/>
              <a:t>буклет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>
                <a:solidFill>
                  <a:schemeClr val="tx2"/>
                </a:solidFill>
              </a:rPr>
              <a:t>      </a:t>
            </a:r>
            <a:r>
              <a:rPr lang="ru-RU" sz="3200" b="1" dirty="0" smtClean="0">
                <a:solidFill>
                  <a:schemeClr val="tx2"/>
                </a:solidFill>
              </a:rPr>
              <a:t>Задач</a:t>
            </a:r>
            <a:r>
              <a:rPr lang="ru-RU" sz="3200" dirty="0" smtClean="0">
                <a:solidFill>
                  <a:schemeClr val="tx2"/>
                </a:solidFill>
              </a:rPr>
              <a:t>и</a:t>
            </a:r>
            <a:r>
              <a:rPr lang="ru-RU" sz="3200" dirty="0" smtClean="0"/>
              <a:t>: </a:t>
            </a:r>
            <a:br>
              <a:rPr lang="ru-RU" sz="3200" dirty="0" smtClean="0"/>
            </a:br>
            <a:r>
              <a:rPr lang="ru-RU" sz="3200" dirty="0" smtClean="0"/>
              <a:t>1. Изучить </a:t>
            </a:r>
            <a:r>
              <a:rPr lang="ru-RU" sz="3200" dirty="0"/>
              <a:t>теоретические основы спорта и психологию личности спортсмена.</a:t>
            </a:r>
            <a:br>
              <a:rPr lang="ru-RU" sz="3200" dirty="0"/>
            </a:br>
            <a:r>
              <a:rPr lang="ru-RU" sz="3200" dirty="0"/>
              <a:t>2</a:t>
            </a:r>
            <a:r>
              <a:rPr lang="ru-RU" sz="3200" dirty="0" smtClean="0"/>
              <a:t>. Выявить </a:t>
            </a:r>
            <a:r>
              <a:rPr lang="ru-RU" sz="3200" dirty="0"/>
              <a:t>главные составляющие личности футболиста: </a:t>
            </a:r>
            <a:br>
              <a:rPr lang="ru-RU" sz="3200" dirty="0"/>
            </a:br>
            <a:r>
              <a:rPr lang="ru-RU" sz="3200" dirty="0"/>
              <a:t>- направленность личности;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25144"/>
            <a:ext cx="8424936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- темперамент и характер;</a:t>
            </a:r>
          </a:p>
          <a:p>
            <a:pPr marL="0" indent="0">
              <a:buNone/>
            </a:pPr>
            <a:r>
              <a:rPr lang="ru-RU" dirty="0" smtClean="0"/>
              <a:t>-способности и саморегуляция;</a:t>
            </a:r>
          </a:p>
          <a:p>
            <a:pPr marL="0" indent="0">
              <a:buNone/>
            </a:pPr>
            <a:r>
              <a:rPr lang="ru-RU" dirty="0" smtClean="0"/>
              <a:t>3.Разработать </a:t>
            </a:r>
            <a:r>
              <a:rPr lang="ru-RU" dirty="0"/>
              <a:t>буклет</a:t>
            </a:r>
          </a:p>
          <a:p>
            <a:pPr>
              <a:buNone/>
            </a:pP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416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tx2"/>
                </a:solidFill>
                <a:cs typeface="Times New Roman" pitchFamily="18" charset="0"/>
              </a:rPr>
              <a:t>     Значение психологии личности в футболе.</a:t>
            </a:r>
          </a:p>
          <a:p>
            <a:pPr lvl="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800" b="1" dirty="0" smtClean="0">
                <a:cs typeface="Times New Roman" pitchFamily="18" charset="0"/>
              </a:rPr>
              <a:t>Психология имеет большое значение  в футболе. Учеными  доказано,  внутренние проблемы зачастую уходят корнями в детство. Накопившиеся обиды психологические травмы, чаще всего бывают связаны с неправильным  воспитанием родителями. Подавление детской воли, неправильно выстроенные отношения РОДИТЕЛИ-ДЕТИ-это вносит  отпечаток в  эмоциональное  состояние уже взрослого и сформированного человека..</a:t>
            </a:r>
            <a:endParaRPr lang="ru-RU" sz="28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20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76672"/>
            <a:ext cx="87129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cs typeface="Times New Roman" pitchFamily="18" charset="0"/>
              </a:rPr>
              <a:t>Игра в футбол предъявляет существенные требования к личности игроков, влияет на процесс ее становления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/>
                </a:solidFill>
                <a:cs typeface="Times New Roman" pitchFamily="18" charset="0"/>
              </a:rPr>
              <a:t>  Структура компонента личности спортсмена </a:t>
            </a:r>
            <a:r>
              <a:rPr lang="ru-RU" sz="2800" dirty="0" smtClean="0">
                <a:solidFill>
                  <a:schemeClr val="tx2"/>
                </a:solidFill>
                <a:cs typeface="Times New Roman" pitchFamily="18" charset="0"/>
              </a:rPr>
              <a:t>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cs typeface="Times New Roman" pitchFamily="18" charset="0"/>
              </a:rPr>
              <a:t>         - направленность личности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cs typeface="Times New Roman" pitchFamily="18" charset="0"/>
              </a:rPr>
              <a:t>       - темперамент и характер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cs typeface="Times New Roman" pitchFamily="18" charset="0"/>
              </a:rPr>
              <a:t>                 - способность и саморегуляция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699447"/>
            <a:ext cx="4824535" cy="30655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716244"/>
            <a:ext cx="2197259" cy="303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6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08104" y="2924944"/>
            <a:ext cx="3131840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 smtClean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 smtClean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 smtClean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 smtClean="0"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Особенности психологии личности в футболе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Считается , что успех футбольной команды </a:t>
            </a:r>
            <a:r>
              <a:rPr lang="ru-RU" dirty="0"/>
              <a:t>з</a:t>
            </a:r>
            <a:r>
              <a:rPr lang="ru-RU" dirty="0" smtClean="0"/>
              <a:t>ависит  во многом от тренера. И это действительно так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01344" y="2348706"/>
            <a:ext cx="4038600" cy="3028950"/>
          </a:xfrm>
        </p:spPr>
      </p:pic>
      <p:pic>
        <p:nvPicPr>
          <p:cNvPr id="8" name="Объект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344" y="2348880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31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467544" y="908720"/>
            <a:ext cx="8064896" cy="403244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>Лишь зная индивидуальные способности  </a:t>
            </a:r>
            <a:r>
              <a:rPr lang="ru-RU" sz="2800" smtClean="0"/>
              <a:t>личности игрока </a:t>
            </a:r>
            <a:r>
              <a:rPr lang="ru-RU" sz="2800" dirty="0"/>
              <a:t>е</a:t>
            </a:r>
            <a:r>
              <a:rPr lang="ru-RU" sz="2800" dirty="0" smtClean="0"/>
              <a:t>го способности можно наиболее полно развивать и эффективно использовать его потенциал. Талант тренера  спортивного психолога  и заключается в умении бережно сохранить личные особенности футболиста в какой то момент не мешать ему вовремя отойти в сторону, а в иной ситуации незамедлительно включиться в процесс и  помочь игроку  найти себя и свой путь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9860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472518" cy="490063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endParaRPr lang="ru-RU" b="1" dirty="0" smtClean="0"/>
          </a:p>
          <a:p>
            <a:pPr algn="just"/>
            <a:r>
              <a:rPr lang="ru-RU" b="1" dirty="0" smtClean="0"/>
              <a:t>1. В ходе работы над проектом я узнал много нового и  интересного, познакомился с  психологией личности игрока( спортсмена). </a:t>
            </a:r>
          </a:p>
          <a:p>
            <a:pPr algn="just"/>
            <a:r>
              <a:rPr lang="ru-RU" b="1" dirty="0" smtClean="0"/>
              <a:t>2. Выяснил  главные составляющие личности футболиста </a:t>
            </a:r>
          </a:p>
          <a:p>
            <a:pPr algn="just"/>
            <a:r>
              <a:rPr lang="ru-RU" b="1" dirty="0" smtClean="0"/>
              <a:t>3.Научился работать с различными источниками информации, анализировать выделять главное от второстепенного, тем самым расширять свои знания</a:t>
            </a:r>
          </a:p>
          <a:p>
            <a:pPr algn="just"/>
            <a:r>
              <a:rPr lang="ru-RU" b="1" dirty="0"/>
              <a:t>4</a:t>
            </a:r>
            <a:r>
              <a:rPr lang="ru-RU" b="1" dirty="0" smtClean="0"/>
              <a:t>.Разработал буклет по теме, применял теоритические знания, развивал аналитическую деятельность, устную и письменную речь. Работа над проектом способствовала личному саморазвитию</a:t>
            </a:r>
          </a:p>
          <a:p>
            <a:pPr algn="just"/>
            <a:endParaRPr lang="ru-RU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</TotalTime>
  <Words>435</Words>
  <Application>Microsoft Office PowerPoint</Application>
  <PresentationFormat>Экран (4:3)</PresentationFormat>
  <Paragraphs>57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Тема Office</vt:lpstr>
      <vt:lpstr>Муниципальное бюджетное общеобразовательное учреждение «Гимназия №25»г.Курска</vt:lpstr>
      <vt:lpstr>Актуальность проекта</vt:lpstr>
      <vt:lpstr>Практическая значимость и целевая аудитория</vt:lpstr>
      <vt:lpstr>         Цель: Изучить информацию о психологии личности спортсмена в футболе, и разработать буклет       Задачи:  1. Изучить теоретические основы спорта и психологию личности спортсмена. 2. Выявить главные составляющие личности футболиста:  - направленность личности;</vt:lpstr>
      <vt:lpstr>Презентация PowerPoint</vt:lpstr>
      <vt:lpstr>Презентация PowerPoint</vt:lpstr>
      <vt:lpstr>Особенности психологии личности в футболе</vt:lpstr>
      <vt:lpstr>Презентация PowerPoint</vt:lpstr>
      <vt:lpstr>Вывод</vt:lpstr>
      <vt:lpstr>Список используемой литературы:</vt:lpstr>
      <vt:lpstr>СПАСИБО ЗА ВНИМАНИЕ.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</dc:creator>
  <cp:lastModifiedBy>Свет</cp:lastModifiedBy>
  <cp:revision>148</cp:revision>
  <dcterms:created xsi:type="dcterms:W3CDTF">2016-11-09T14:21:55Z</dcterms:created>
  <dcterms:modified xsi:type="dcterms:W3CDTF">2024-03-15T17:05:45Z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390018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