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2" r:id="rId8"/>
    <p:sldId id="263" r:id="rId9"/>
    <p:sldId id="264" r:id="rId10"/>
    <p:sldId id="26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92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19C4C-78CD-4211-9BC2-BB7525B5398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1F05-CD33-4745-AE11-B324CA15F3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215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19C4C-78CD-4211-9BC2-BB7525B5398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1F05-CD33-4745-AE11-B324CA15F3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022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19C4C-78CD-4211-9BC2-BB7525B5398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1F05-CD33-4745-AE11-B324CA15F3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902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19C4C-78CD-4211-9BC2-BB7525B5398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1F05-CD33-4745-AE11-B324CA15F3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7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19C4C-78CD-4211-9BC2-BB7525B5398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1F05-CD33-4745-AE11-B324CA15F3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41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19C4C-78CD-4211-9BC2-BB7525B5398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1F05-CD33-4745-AE11-B324CA15F3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827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19C4C-78CD-4211-9BC2-BB7525B5398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1F05-CD33-4745-AE11-B324CA15F3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146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19C4C-78CD-4211-9BC2-BB7525B5398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1F05-CD33-4745-AE11-B324CA15F3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416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19C4C-78CD-4211-9BC2-BB7525B5398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1F05-CD33-4745-AE11-B324CA15F3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01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19C4C-78CD-4211-9BC2-BB7525B5398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1F05-CD33-4745-AE11-B324CA15F3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736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19C4C-78CD-4211-9BC2-BB7525B5398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91F05-CD33-4745-AE11-B324CA15F3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296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19C4C-78CD-4211-9BC2-BB7525B5398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91F05-CD33-4745-AE11-B324CA15F3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684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57200" y="498764"/>
            <a:ext cx="8672945" cy="2576945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sz="4000" b="1" dirty="0">
                <a:solidFill>
                  <a:schemeClr val="tx2"/>
                </a:solidFill>
              </a:rPr>
              <a:t>Консультация для родителей</a:t>
            </a:r>
            <a:r>
              <a:rPr lang="ru-RU" sz="4000" b="1" dirty="0" smtClean="0">
                <a:solidFill>
                  <a:schemeClr val="tx2"/>
                </a:solidFill>
              </a:rPr>
              <a:t>:</a:t>
            </a:r>
            <a:br>
              <a:rPr lang="ru-RU" sz="4000" b="1" dirty="0" smtClean="0">
                <a:solidFill>
                  <a:schemeClr val="tx2"/>
                </a:solidFill>
              </a:rPr>
            </a:br>
            <a:r>
              <a:rPr lang="ru-RU" sz="6700" b="1" i="1" dirty="0" smtClean="0">
                <a:solidFill>
                  <a:schemeClr val="accent1">
                    <a:lumMod val="50000"/>
                  </a:schemeClr>
                </a:solidFill>
              </a:rPr>
              <a:t>Роль отца в воспитании ребенка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6691745" cy="165576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Подготовила: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Клещёва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Т.И. -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психолог ЯС №15 «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Жидек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50899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235" y="365125"/>
            <a:ext cx="11693237" cy="33063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Мужчины, отцы, помните </a:t>
            </a: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от </a:t>
            </a:r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 зависит  успешность </a:t>
            </a: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будущего </a:t>
            </a:r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вашего ребёнка!</a:t>
            </a:r>
            <a:b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> </a:t>
            </a:r>
            <a:br>
              <a:rPr lang="ru-RU" dirty="0"/>
            </a:br>
            <a:r>
              <a:rPr lang="ru-RU" sz="6000" u="sng" dirty="0" smtClean="0">
                <a:solidFill>
                  <a:srgbClr val="C00000"/>
                </a:solidFill>
              </a:rPr>
              <a:t>Любите своих детей!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05055" y="5015345"/>
            <a:ext cx="6151417" cy="116161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i="1" dirty="0" smtClean="0"/>
              <a:t>Спасибо </a:t>
            </a:r>
            <a:r>
              <a:rPr lang="ru-RU" sz="4800" i="1" dirty="0"/>
              <a:t>з</a:t>
            </a:r>
            <a:r>
              <a:rPr lang="ru-RU" sz="4800" i="1" dirty="0" smtClean="0"/>
              <a:t>а внимание!</a:t>
            </a:r>
            <a:endParaRPr lang="ru-RU" sz="4800" i="1" dirty="0"/>
          </a:p>
        </p:txBody>
      </p:sp>
    </p:spTree>
    <p:extLst>
      <p:ext uri="{BB962C8B-B14F-4D97-AF65-F5344CB8AC3E}">
        <p14:creationId xmlns:p14="http://schemas.microsoft.com/office/powerpoint/2010/main" val="159294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907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69382" y="365125"/>
            <a:ext cx="4100945" cy="5952548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и мать, папа и мама - два самых родных и самых важных человека в жизни</a:t>
            </a:r>
            <a:b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ребенка.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77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17418"/>
            <a:ext cx="10515600" cy="1399309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мнение, что для развития ребенка наиболее важна связь с матерью.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618" y="2216727"/>
            <a:ext cx="10958946" cy="3960236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000" dirty="0" smtClean="0"/>
              <a:t>Но, оказывается, общение ребенка с папой не менее важно для полноценного формирования личности.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8508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364" y="365125"/>
            <a:ext cx="11007436" cy="2114838"/>
          </a:xfrm>
        </p:spPr>
        <p:txBody>
          <a:bodyPr>
            <a:noAutofit/>
          </a:bodyPr>
          <a:lstStyle/>
          <a:p>
            <a:r>
              <a:rPr lang="ru-RU" b="1" dirty="0"/>
              <a:t>Отец – единственный герой для ребенка, который </a:t>
            </a:r>
            <a:r>
              <a:rPr lang="ru-RU" b="1" dirty="0" smtClean="0"/>
              <a:t>способен </a:t>
            </a:r>
            <a:r>
              <a:rPr lang="ru-RU" b="1" dirty="0"/>
              <a:t>разогнать тени и спугнуть любое чудовище</a:t>
            </a:r>
            <a:r>
              <a:rPr lang="ru-RU" b="1" dirty="0" smtClean="0"/>
              <a:t>.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71055" y="2175165"/>
            <a:ext cx="5874327" cy="400179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отцом у ребенка пропадает страх. Отец всемогущ и неуязвим, он может все в глазах ребенка.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90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3273" y="365125"/>
            <a:ext cx="6788727" cy="276600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11B05"/>
                </a:solidFill>
              </a:rPr>
              <a:t>Папа для ребёнка не просто родной человек, а образец мужчины, символ мужественности и мужского начала.</a:t>
            </a:r>
            <a:r>
              <a:rPr lang="ru-RU" b="1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71309" y="3131127"/>
            <a:ext cx="5985164" cy="30458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/>
              <a:t>О</a:t>
            </a:r>
            <a:r>
              <a:rPr lang="ru-RU" sz="3600" dirty="0" smtClean="0"/>
              <a:t>тец помогает малышу составить представления о себе самом и об окружающих.</a:t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6314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492" y="365125"/>
            <a:ext cx="5576451" cy="3763529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меньше опекает детей, предоставляет им </a:t>
            </a:r>
            <a:r>
              <a:rPr lang="ru-RU" sz="4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самостоятельности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воспитывая в ребёнке самодисциплину.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35436" y="2396836"/>
            <a:ext cx="4918364" cy="303414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Этим самым отцы поощряют процесс отделения ребёнка от матери и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ускоряют адаптацию к социальным условиям.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55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07818"/>
            <a:ext cx="11776364" cy="235527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отца представляет собой определённый </a:t>
            </a:r>
            <a:r>
              <a:rPr lang="ru-RU" sz="3600" dirty="0">
                <a:solidFill>
                  <a:srgbClr val="5E3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поведения, источник уверенности и авторитета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олицетворение дисциплины и порядка.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2545" y="5597236"/>
            <a:ext cx="10529455" cy="126076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Дети, в воспитании которых отцы играли значимую роль, более уверены в себе и самодостаточны. 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25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отец является для любого ребёнка авторитетом,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8125691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то, как правило,  </a:t>
            </a:r>
            <a:r>
              <a:rPr lang="ru-RU" sz="4000" dirty="0" smtClean="0">
                <a:solidFill>
                  <a:srgbClr val="F11B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такие дети дисциплинированы, реально соотносят себя с действительностью и успешно социализируются в будущем.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78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56" y="152401"/>
            <a:ext cx="9878290" cy="15382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может сформировать у ребёнка способность к инициативе и противостоянию групповому давлению.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0" y="1843090"/>
            <a:ext cx="5666509" cy="4564061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больше ребёнок привязан к матери (по сравнению с отцом), тем менее активно он может противостоять агрессии окружающих.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26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265</Words>
  <Application>Microsoft Office PowerPoint</Application>
  <PresentationFormat>Широкоэкранный</PresentationFormat>
  <Paragraphs>20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  Консультация для родителей: Роль отца в воспитании ребенка </vt:lpstr>
      <vt:lpstr>Отец и мать, папа и мама - два самых родных и самых важных человека в жизни каждого ребенка.</vt:lpstr>
      <vt:lpstr>Существует мнение, что для развития ребенка наиболее важна связь с матерью.</vt:lpstr>
      <vt:lpstr>Отец – единственный герой для ребенка, который способен разогнать тени и спугнуть любое чудовище. </vt:lpstr>
      <vt:lpstr>Папа для ребёнка не просто родной человек, а образец мужчины, символ мужественности и мужского начала. </vt:lpstr>
      <vt:lpstr>Отец меньше опекает детей, предоставляет им больше самостоятельности, воспитывая в ребёнке самодисциплину. </vt:lpstr>
      <vt:lpstr>Роль отца представляет собой определённый пример поведения, источник уверенности и авторитета.  Отец – олицетворение дисциплины и порядка. </vt:lpstr>
      <vt:lpstr>Если отец является для любого ребёнка авторитетом, </vt:lpstr>
      <vt:lpstr>Отец может сформировать у ребёнка способность к инициативе и противостоянию групповому давлению. </vt:lpstr>
      <vt:lpstr>Мужчины, отцы, помните – от вас зависит  успешность будущего вашего ребёнка!   Любите своих детей!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36</cp:revision>
  <dcterms:created xsi:type="dcterms:W3CDTF">2023-12-12T11:58:11Z</dcterms:created>
  <dcterms:modified xsi:type="dcterms:W3CDTF">2023-12-13T19:07:42Z</dcterms:modified>
</cp:coreProperties>
</file>