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2"/>
  </p:handoutMasterIdLst>
  <p:sldIdLst>
    <p:sldId id="258" r:id="rId2"/>
    <p:sldId id="295" r:id="rId3"/>
    <p:sldId id="298" r:id="rId4"/>
    <p:sldId id="299" r:id="rId5"/>
    <p:sldId id="297" r:id="rId6"/>
    <p:sldId id="281" r:id="rId7"/>
    <p:sldId id="300" r:id="rId8"/>
    <p:sldId id="296" r:id="rId9"/>
    <p:sldId id="294" r:id="rId10"/>
    <p:sldId id="25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290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B5DDF4-CB6D-4047-B91B-6E0B99ADF7D3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C31FEE-8C07-46BC-9F21-AB2E1D4AFB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73737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E8853-8E75-48C7-ABA5-022EC4D81974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C828A-AB3A-4404-837F-BA64A01CE6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E8853-8E75-48C7-ABA5-022EC4D81974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C828A-AB3A-4404-837F-BA64A01CE6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E8853-8E75-48C7-ABA5-022EC4D81974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C828A-AB3A-4404-837F-BA64A01CE6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E8853-8E75-48C7-ABA5-022EC4D81974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C828A-AB3A-4404-837F-BA64A01CE6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E8853-8E75-48C7-ABA5-022EC4D81974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C828A-AB3A-4404-837F-BA64A01CE6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E8853-8E75-48C7-ABA5-022EC4D81974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C828A-AB3A-4404-837F-BA64A01CE6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E8853-8E75-48C7-ABA5-022EC4D81974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C828A-AB3A-4404-837F-BA64A01CE6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E8853-8E75-48C7-ABA5-022EC4D81974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C828A-AB3A-4404-837F-BA64A01CE6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E8853-8E75-48C7-ABA5-022EC4D81974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C828A-AB3A-4404-837F-BA64A01CE6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E8853-8E75-48C7-ABA5-022EC4D81974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C828A-AB3A-4404-837F-BA64A01CE6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E8853-8E75-48C7-ABA5-022EC4D81974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C828A-AB3A-4404-837F-BA64A01CE6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7E8853-8E75-48C7-ABA5-022EC4D81974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4C828A-AB3A-4404-837F-BA64A01CE6D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9.jpe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jp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 descr="Cool Backgrounds For Powerpoint Presentation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176" name="Picture 8" descr="http://img-fotki.yandex.ru/get/4802/200418627.2/0_106165_c138e3f4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789040"/>
            <a:ext cx="4933057" cy="2707981"/>
          </a:xfrm>
          <a:prstGeom prst="rect">
            <a:avLst/>
          </a:prstGeom>
          <a:noFill/>
        </p:spPr>
      </p:pic>
      <p:pic>
        <p:nvPicPr>
          <p:cNvPr id="7178" name="Picture 10" descr="http://img-fotki.yandex.ru/get/9252/16969765.199/0_7dabe_e497879b_M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08304" y="5229200"/>
            <a:ext cx="1368152" cy="1267821"/>
          </a:xfrm>
          <a:prstGeom prst="rect">
            <a:avLst/>
          </a:prstGeom>
          <a:noFill/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467544" y="1729845"/>
            <a:ext cx="8391913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4400" b="1" i="0" u="none" strike="noStrike" spc="50" normalizeH="0" baseline="0" dirty="0" smtClean="0">
                <a:ln w="11430"/>
                <a:solidFill>
                  <a:srgbClr val="FF0000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«Алгоритм</a:t>
            </a:r>
            <a:r>
              <a:rPr kumimoji="0" lang="ru-RU" sz="4400" b="1" i="0" u="none" strike="noStrike" spc="50" normalizeH="0" dirty="0" smtClean="0">
                <a:ln w="11430"/>
                <a:solidFill>
                  <a:srgbClr val="FF0000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</a:t>
            </a:r>
            <a:r>
              <a:rPr lang="ru-RU" sz="4400" b="1" spc="50" dirty="0">
                <a:ln w="11430"/>
                <a:solidFill>
                  <a:srgbClr val="FF0000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проведения </a:t>
            </a:r>
            <a:r>
              <a:rPr lang="ru-RU" sz="4400" b="1" spc="50" dirty="0" smtClean="0">
                <a:ln w="11430"/>
                <a:solidFill>
                  <a:srgbClr val="FF0000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опыта (эксперимента)</a:t>
            </a:r>
            <a:r>
              <a:rPr kumimoji="0" lang="ru-RU" sz="4400" b="1" i="0" u="none" strike="noStrike" spc="50" normalizeH="0" baseline="0" dirty="0" smtClean="0">
                <a:ln w="11430"/>
                <a:solidFill>
                  <a:srgbClr val="FF0000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»</a:t>
            </a:r>
            <a:endParaRPr kumimoji="0" lang="ru-RU" sz="4400" b="1" i="0" u="none" strike="noStrike" spc="50" normalizeH="0" baseline="0" dirty="0" smtClean="0">
              <a:ln w="11430"/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0"/>
            <a:ext cx="89297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дошкольное образовательное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автономное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детский сад «Тополек» Ясненский городской округ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80113" y="4357694"/>
            <a:ext cx="29523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воспитатель высшей квалификационной категории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Нуркенова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К.Ж.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Picture 2" descr="Cool Backgrounds For Powerpoint Presentation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20688" y="207760"/>
            <a:ext cx="8583760" cy="2592288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«Пустая голова не рассуждает:</a:t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чем больше опыта, тем больше способна она рассуждать». </a:t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и психолог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П.П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Блонский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одержимое 2"/>
          <p:cNvSpPr txBox="1">
            <a:spLocks/>
          </p:cNvSpPr>
          <p:nvPr/>
        </p:nvSpPr>
        <p:spPr>
          <a:xfrm>
            <a:off x="467544" y="836712"/>
            <a:ext cx="8229600" cy="41044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2408" y="3020210"/>
            <a:ext cx="2880320" cy="28749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ool Backgrounds For Powerpoint Presentation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395536" y="260648"/>
            <a:ext cx="8229600" cy="56886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130" name="Picture 10" descr="http://lenagold.narod.ru/fon/clipart/l/labor/labor05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339" y="4581128"/>
            <a:ext cx="1959023" cy="1822512"/>
          </a:xfrm>
          <a:prstGeom prst="rect">
            <a:avLst/>
          </a:prstGeom>
          <a:noFill/>
        </p:spPr>
      </p:pic>
      <p:pic>
        <p:nvPicPr>
          <p:cNvPr id="5132" name="Picture 12" descr="http://lenagold.narod.ru/fon/clipart/l/labor/labor04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1712" y="692696"/>
            <a:ext cx="2196752" cy="1959422"/>
          </a:xfrm>
          <a:prstGeom prst="rect">
            <a:avLst/>
          </a:prstGeom>
          <a:noFill/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1921" y="3550567"/>
            <a:ext cx="5791520" cy="297522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4425" y="197017"/>
            <a:ext cx="5478338" cy="3016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822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ool Backgrounds For Powerpoint Presentation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144"/>
            <a:ext cx="9144000" cy="6858000"/>
          </a:xfrm>
          <a:prstGeom prst="rect">
            <a:avLst/>
          </a:prstGeom>
          <a:noFill/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395536" y="260648"/>
            <a:ext cx="8229600" cy="56886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130" name="Picture 10" descr="http://lenagold.narod.ru/fon/clipart/l/labor/labor05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054" y="4950196"/>
            <a:ext cx="2019722" cy="1503139"/>
          </a:xfrm>
          <a:prstGeom prst="rect">
            <a:avLst/>
          </a:prstGeom>
          <a:noFill/>
        </p:spPr>
      </p:pic>
      <p:pic>
        <p:nvPicPr>
          <p:cNvPr id="5132" name="Picture 12" descr="http://lenagold.narod.ru/fon/clipart/l/labor/labor04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4783842"/>
            <a:ext cx="2451720" cy="162807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18864" y="404664"/>
            <a:ext cx="772554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	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Опыт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метод исследования, когда может получиться что-то неизвестное, непонятное и неопознанное, которое еще только предстоит изучить.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процедура, выполняемая для поддержки, опровержения или подтверждения гипотезы или теории.</a:t>
            </a:r>
          </a:p>
          <a:p>
            <a:pPr algn="ctr"/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чём же отличие опыта от экспериментирования :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ctr">
              <a:buAutoNum type="arabicParenR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Последовательность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(эксперимент призван подтвердить гипотезу, а опыт закрепить её на практике). </a:t>
            </a: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Множественность (единичное исследование – эксперимент, множественное - опыт).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Цели (при проведении эксперимента перед детьми возникает определённая цель, а опыт может осуществляться спонтанно). </a:t>
            </a:r>
          </a:p>
        </p:txBody>
      </p:sp>
    </p:spTree>
    <p:extLst>
      <p:ext uri="{BB962C8B-B14F-4D97-AF65-F5344CB8AC3E}">
        <p14:creationId xmlns:p14="http://schemas.microsoft.com/office/powerpoint/2010/main" val="2167653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ool Backgrounds For Powerpoint Presentation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144"/>
            <a:ext cx="9144000" cy="6858000"/>
          </a:xfrm>
          <a:prstGeom prst="rect">
            <a:avLst/>
          </a:prstGeom>
          <a:noFill/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395536" y="260648"/>
            <a:ext cx="8229600" cy="56886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130" name="Picture 10" descr="http://lenagold.narod.ru/fon/clipart/l/labor/labor05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7972" y="4791498"/>
            <a:ext cx="2229812" cy="1443531"/>
          </a:xfrm>
          <a:prstGeom prst="rect">
            <a:avLst/>
          </a:prstGeom>
          <a:noFill/>
        </p:spPr>
      </p:pic>
      <p:pic>
        <p:nvPicPr>
          <p:cNvPr id="5132" name="Picture 12" descr="http://lenagold.narod.ru/fon/clipart/l/labor/labor04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40079" y="4866878"/>
            <a:ext cx="1924454" cy="136815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07504" y="404665"/>
            <a:ext cx="8712968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	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проведения опыта:</a:t>
            </a:r>
          </a:p>
          <a:p>
            <a:pPr algn="ctr"/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1.Выбор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2.Предварительная работа (наблюдение, экскурсии, беседа, знакомство с объектами , их свойствами, качествами , значением для живых организмов).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Определение проблемы (создание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мотивационной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ситуации),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постановка цели и задачи.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.Выбор  и подготовка оборудования или материала.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опыта.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.Инструктаж по технике безопасности.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Проведение опыта.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Вывод.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Обобщение- оформление материалов в виде схем, таблиц , рисунков, записи в дневнике наблюдений).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49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ool Backgrounds For Powerpoint Presentation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395536" y="260648"/>
            <a:ext cx="8229600" cy="56886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130" name="Picture 10" descr="http://lenagold.narod.ru/fon/clipart/l/labor/labor05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768" y="3886200"/>
            <a:ext cx="1956375" cy="1898452"/>
          </a:xfrm>
          <a:prstGeom prst="rect">
            <a:avLst/>
          </a:prstGeom>
          <a:noFill/>
        </p:spPr>
      </p:pic>
      <p:pic>
        <p:nvPicPr>
          <p:cNvPr id="5132" name="Picture 12" descr="http://lenagold.narod.ru/fon/clipart/l/labor/labor04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98450" y="4668948"/>
            <a:ext cx="1924454" cy="1368152"/>
          </a:xfrm>
          <a:prstGeom prst="rect">
            <a:avLst/>
          </a:prstGeom>
          <a:noFill/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512" y="692696"/>
            <a:ext cx="1792379" cy="237626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262155" y="548680"/>
            <a:ext cx="5800509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требования к постановке проблемных вопросов: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1)проблемная задача должна быть понятной детям;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2)должна их заинтересовать;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3)содержать новизну;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4)но опираться на имеющийся опыт детей;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5)трудность задачи должна быть посильной;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6)но ориентирована на максимальную самостоятельность и творчество детей.</a:t>
            </a:r>
          </a:p>
        </p:txBody>
      </p:sp>
    </p:spTree>
    <p:extLst>
      <p:ext uri="{BB962C8B-B14F-4D97-AF65-F5344CB8AC3E}">
        <p14:creationId xmlns:p14="http://schemas.microsoft.com/office/powerpoint/2010/main" val="1289355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ool Backgrounds For Powerpoint Presentation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144"/>
            <a:ext cx="9144000" cy="6858000"/>
          </a:xfrm>
          <a:prstGeom prst="rect">
            <a:avLst/>
          </a:prstGeom>
          <a:noFill/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395536" y="260648"/>
            <a:ext cx="8229600" cy="56886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130" name="Picture 10" descr="http://lenagold.narod.ru/fon/clipart/l/labor/labor05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9137" y="4498406"/>
            <a:ext cx="1440160" cy="1204914"/>
          </a:xfrm>
          <a:prstGeom prst="rect">
            <a:avLst/>
          </a:prstGeom>
          <a:noFill/>
        </p:spPr>
      </p:pic>
      <p:pic>
        <p:nvPicPr>
          <p:cNvPr id="5132" name="Picture 12" descr="http://lenagold.narod.ru/fon/clipart/l/labor/labor04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90746" y="4587932"/>
            <a:ext cx="1924454" cy="1368152"/>
          </a:xfrm>
          <a:prstGeom prst="rect">
            <a:avLst/>
          </a:prstGeom>
          <a:noFill/>
        </p:spPr>
      </p:pic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0" y="2907526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3401" y="3426849"/>
            <a:ext cx="3218160" cy="32354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73648"/>
            <a:ext cx="3728643" cy="319833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18274" y="191129"/>
            <a:ext cx="4350878" cy="30795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ool Backgrounds For Powerpoint Presentation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4645"/>
            <a:ext cx="9144000" cy="6858000"/>
          </a:xfrm>
          <a:prstGeom prst="rect">
            <a:avLst/>
          </a:prstGeom>
          <a:noFill/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395536" y="260648"/>
            <a:ext cx="8229600" cy="56886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130" name="Picture 10" descr="http://lenagold.narod.ru/fon/clipart/l/labor/labor05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3792" y="4053923"/>
            <a:ext cx="2374032" cy="1656184"/>
          </a:xfrm>
          <a:prstGeom prst="rect">
            <a:avLst/>
          </a:prstGeom>
          <a:noFill/>
        </p:spPr>
      </p:pic>
      <p:pic>
        <p:nvPicPr>
          <p:cNvPr id="5132" name="Picture 12" descr="http://lenagold.narod.ru/fon/clipart/l/labor/labor04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9911" y="3670688"/>
            <a:ext cx="2731377" cy="1943075"/>
          </a:xfrm>
          <a:prstGeom prst="rect">
            <a:avLst/>
          </a:prstGeom>
          <a:noFill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808" y="25152"/>
            <a:ext cx="4045064" cy="381517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6056" y="435000"/>
            <a:ext cx="4072408" cy="3066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650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ool Backgrounds For Powerpoint Presentation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395536" y="260648"/>
            <a:ext cx="8229600" cy="56886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130" name="Picture 10" descr="http://lenagold.narod.ru/fon/clipart/l/labor/labor05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608" y="4078742"/>
            <a:ext cx="1440160" cy="1204914"/>
          </a:xfrm>
          <a:prstGeom prst="rect">
            <a:avLst/>
          </a:prstGeom>
          <a:noFill/>
        </p:spPr>
      </p:pic>
      <p:pic>
        <p:nvPicPr>
          <p:cNvPr id="5132" name="Picture 12" descr="http://lenagold.narod.ru/fon/clipart/l/labor/labor04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2481" y="3350146"/>
            <a:ext cx="1924454" cy="1368152"/>
          </a:xfrm>
          <a:prstGeom prst="rect">
            <a:avLst/>
          </a:prstGeom>
          <a:noFill/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36" y="264631"/>
            <a:ext cx="4333056" cy="286431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332656"/>
            <a:ext cx="3526160" cy="223213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19320" y="3259719"/>
            <a:ext cx="4126529" cy="2480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951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ool Backgrounds For Powerpoint Presentation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395536" y="260648"/>
            <a:ext cx="8229600" cy="56886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130" name="Picture 10" descr="http://lenagold.narod.ru/fon/clipart/l/labor/labor05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5142" y="4293782"/>
            <a:ext cx="1440160" cy="1204914"/>
          </a:xfrm>
          <a:prstGeom prst="rect">
            <a:avLst/>
          </a:prstGeom>
          <a:noFill/>
        </p:spPr>
      </p:pic>
      <p:pic>
        <p:nvPicPr>
          <p:cNvPr id="5132" name="Picture 12" descr="http://lenagold.narod.ru/fon/clipart/l/labor/labor04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4726" y="3904195"/>
            <a:ext cx="1924454" cy="1368152"/>
          </a:xfrm>
          <a:prstGeom prst="rect">
            <a:avLst/>
          </a:prstGeom>
          <a:noFill/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3" y="226146"/>
            <a:ext cx="3981128" cy="284509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78553"/>
            <a:ext cx="3931617" cy="269892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90122" y="3297387"/>
            <a:ext cx="4145639" cy="2930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265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940</TotalTime>
  <Words>78</Words>
  <Application>Microsoft Office PowerPoint</Application>
  <PresentationFormat>Экран (4:3)</PresentationFormat>
  <Paragraphs>31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«Пустая голова не рассуждает:  чем больше опыта, тем больше способна она рассуждать».   педагог и психолог П.П. Блонский</vt:lpstr>
    </vt:vector>
  </TitlesOfParts>
  <Company>Krokoz™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Asus</dc:creator>
  <cp:lastModifiedBy>User87</cp:lastModifiedBy>
  <cp:revision>80</cp:revision>
  <dcterms:created xsi:type="dcterms:W3CDTF">2014-12-07T07:37:24Z</dcterms:created>
  <dcterms:modified xsi:type="dcterms:W3CDTF">2024-02-18T07:22:24Z</dcterms:modified>
</cp:coreProperties>
</file>