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59" r:id="rId5"/>
    <p:sldId id="277" r:id="rId6"/>
    <p:sldId id="260" r:id="rId7"/>
    <p:sldId id="262" r:id="rId8"/>
    <p:sldId id="264" r:id="rId9"/>
    <p:sldId id="280" r:id="rId10"/>
    <p:sldId id="279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EA64"/>
    <a:srgbClr val="FFCC00"/>
    <a:srgbClr val="EEF09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080" y="-6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Рабочий стол\Для работ\имя 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5313" y="6500813"/>
            <a:ext cx="74771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pull dir="l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73834-284F-4B89-A45F-329173352301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B997E-2E60-4044-AC53-CEB997D916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D6BDE-2021-4B77-A3C0-31D5637FE5BC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1CB4C-296B-49AD-9EA6-1CF1D47D4D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8075-1848-4566-B6FA-4101007C3134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C419E-B7C7-437C-B79F-EAF99B207E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97258-987D-41FE-919D-983C67C02791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8C563-FECB-45D1-A48A-F3FD09088F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7FB5A-E908-49C0-B6CA-96ACFDC8D3F2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60963-7C34-403B-8DEB-EF127533A3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43972-2944-410C-A1DE-DF5DD262873A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A4763-4C09-4AC6-AC88-A69983E0E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20723-7229-47BF-A3E9-B4D36FF6DCAC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1C531-0CFE-4457-B7A9-58B3F15AC9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223F0-EBAF-4850-9E8F-09CA995186FF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E145C-A01F-4002-859A-EF9A648AB0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6AE55-8833-4322-BCF2-54D8036261E5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EB0E8-4729-4C61-9BC2-08D9672937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83DA3-90EB-4619-93AB-D761FC101F20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CE685-EC7E-43A3-8AF3-513ACCC160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9B7276-4209-4967-A4D6-5F53965F5611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C7F7DA4-E4DE-40FD-8722-D4D50064CA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spd="slow">
    <p:pull dir="lu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 l="25655" t="35897" r="49973" b="34188"/>
          <a:stretch>
            <a:fillRect/>
          </a:stretch>
        </p:blipFill>
        <p:spPr bwMode="auto">
          <a:xfrm>
            <a:off x="1714480" y="142852"/>
            <a:ext cx="6781800" cy="3476625"/>
          </a:xfrm>
          <a:prstGeom prst="ellipse">
            <a:avLst/>
          </a:prstGeom>
          <a:ln w="38100" cap="rnd">
            <a:solidFill>
              <a:schemeClr val="bg1">
                <a:lumMod val="9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428728" y="3714752"/>
            <a:ext cx="7215238" cy="1384995"/>
          </a:xfrm>
          <a:prstGeom prst="rect">
            <a:avLst/>
          </a:prstGeom>
          <a:solidFill>
            <a:srgbClr val="EDEA64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Segoe Script" pitchFamily="34" charset="0"/>
              </a:rPr>
              <a:t>Участники </a:t>
            </a:r>
          </a:p>
          <a:p>
            <a:pPr algn="ctr"/>
            <a:r>
              <a:rPr lang="ru-RU" sz="2800" b="1" dirty="0" smtClean="0">
                <a:latin typeface="Segoe Script" pitchFamily="34" charset="0"/>
              </a:rPr>
              <a:t>Отечественной войны 1812 года из </a:t>
            </a:r>
            <a:r>
              <a:rPr lang="ru-RU" sz="2800" b="1" dirty="0" err="1" smtClean="0">
                <a:latin typeface="Segoe Script" pitchFamily="34" charset="0"/>
              </a:rPr>
              <a:t>Богородского</a:t>
            </a:r>
            <a:r>
              <a:rPr lang="ru-RU" sz="2800" b="1" dirty="0" smtClean="0">
                <a:latin typeface="Segoe Script" pitchFamily="34" charset="0"/>
              </a:rPr>
              <a:t> уезда</a:t>
            </a:r>
            <a:endParaRPr lang="ru-RU" sz="2800" b="1" dirty="0">
              <a:latin typeface="Segoe Script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28992" y="5143512"/>
            <a:ext cx="5214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ru-RU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учитель </a:t>
            </a:r>
            <a:r>
              <a:rPr lang="ru-RU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истории</a:t>
            </a:r>
          </a:p>
          <a:p>
            <a:pPr lvl="0" eaLnBrk="0" hangingPunct="0"/>
            <a:r>
              <a:rPr lang="ru-RU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Бродецкий</a:t>
            </a:r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Владимир Анатольевич</a:t>
            </a: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альтернативный процесс 2"/>
          <p:cNvSpPr/>
          <p:nvPr/>
        </p:nvSpPr>
        <p:spPr>
          <a:xfrm>
            <a:off x="1979712" y="1556792"/>
            <a:ext cx="6336704" cy="3168352"/>
          </a:xfrm>
          <a:prstGeom prst="flowChartAlternateProcess">
            <a:avLst/>
          </a:prstGeom>
          <a:solidFill>
            <a:srgbClr val="EDEA64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Спасибо за внимание!</a:t>
            </a:r>
            <a:endParaRPr lang="ru-RU" sz="6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9058" y="1000108"/>
            <a:ext cx="4685734" cy="2500330"/>
          </a:xfrm>
        </p:spPr>
        <p:txBody>
          <a:bodyPr/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Всеволод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Андреевич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Всеволожский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/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(1769- - 1836)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27650" name="AutoShape 2" descr="C:\Users\Acer\Desktop\%D0%B1%D0%BE%D0%B3%D0%BE%D1%80%D0%BE%D0%B4%D1%81%D0%BA%D0%B8%D0%B9 %D1%83%D0%B5%D0%B7%D0%B4\%D0%9F%D0%BE%D0%B4%D0%BC%D0%BE%D1%81%D0%BA%D0%BE%D0%B2%D0%BD%D1%8B%D0%B9 %D0%BA%D1%80%D0%B0%D0%B5%D0%B2%D0%B5%D0%B4  %D0%9F%D0%BE%D0%BC%D0%B5%D1%89%D0%B8%D0%BA%D0%B8 %D0%91%D0%BE%D0%B3%D0%BE%D1%80%D0%BE%D0%B4%D1%81%D0%BA%D0%BE%D0%B3%D0%BE %D1%83%D0%B5%D0%B7%D0%B4%D0%B0 %D0%BD%D0%B0%D0%BA%D0%B0%D0%BD%D1%83%D0%BD%D0%B5 %D0%BE%D1%81%D0%B2%D0%BE%D0%B1%D0%BE%D0%B6%D0%B4%D0%B5%D0%BD%D0%B8%D1%8F %D0%BA%D1%80%D0%B5%D1%81%D1%82%D1%8C%D1%8F%D0%BD_files\%D0%A0%D1%8E%D0%BC%D0%B8%D0%B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 t="9975"/>
          <a:stretch>
            <a:fillRect/>
          </a:stretch>
        </p:blipFill>
        <p:spPr bwMode="auto">
          <a:xfrm>
            <a:off x="652434" y="652442"/>
            <a:ext cx="3205186" cy="31337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6" descr="портрет работы Тропинина, 1830г, холст, масло, Тюменский областной музей изобразительных искусст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3" y="3214686"/>
            <a:ext cx="2843206" cy="2928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071538" y="4071942"/>
            <a:ext cx="38576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     Александр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     Всеволодович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   Всеволожский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/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(1793- - 1864)</a:t>
            </a:r>
            <a:endParaRPr lang="ru-RU" sz="2800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File:Ilovajsky-12 V 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1"/>
            <a:ext cx="3779346" cy="34290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427984" y="1142984"/>
            <a:ext cx="4176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Василий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Дмитрович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 Иловайский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 12-й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(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1785-1860)</a:t>
            </a:r>
          </a:p>
        </p:txBody>
      </p:sp>
      <p:pic>
        <p:nvPicPr>
          <p:cNvPr id="5" name="Рисунок 4" descr="2008-04-06_1536033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3357562"/>
            <a:ext cx="4071966" cy="27860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28596" y="4357694"/>
            <a:ext cx="36433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Церковь Иконы Божией Матери Казанская в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Иванисово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746" name="AutoShape 2" descr="первоначальный вид усадьбы Кучин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C:\Users\Acer\Desktop\%D0%B1%D0%BE%D0%B3%D0%BE%D1%80%D0%BE%D0%B4%D1%81%D0%BA%D0%B8%D0%B9 %D1%83%D0%B5%D0%B7%D0%B4\%D0%9F%D0%BE%D0%B4%D0%BC%D0%BE%D1%81%D0%BA%D0%BE%D0%B2%D0%BD%D1%8B%D0%B9 %D0%BA%D1%80%D0%B0%D0%B5%D0%B2%D0%B5%D0%B4  %D0%9F%D0%BE%D0%BC%D0%B5%D1%89%D0%B8%D0%BA%D0%B8 %D0%91%D0%BE%D0%B3%D0%BE%D1%80%D0%BE%D0%B4%D1%81%D0%BA%D0%BE%D0%B3%D0%BE %D1%83%D0%B5%D0%B7%D0%B4%D0%B0 %D0%BD%D0%B0%D0%BA%D0%B0%D0%BD%D1%83%D0%BD%D0%B5 %D0%BE%D1%81%D0%B2%D0%BE%D0%B1%D0%BE%D0%B6%D0%B4%D0%B5%D0%BD%D0%B8%D1%8F %D0%BA%D1%80%D0%B5%D1%81%D1%82%D1%8C%D1%8F%D0%BD_files\Kuchino_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714744" y="2214555"/>
            <a:ext cx="4857784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   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Сипягин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    Николай</a:t>
            </a:r>
          </a:p>
          <a:p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Мартимьянович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(1785-1828)</a:t>
            </a:r>
            <a:endParaRPr lang="ru-RU" sz="4400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125538"/>
            <a:ext cx="2786081" cy="37322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 descr="F:\%D0%B1%D0%BE%D0%B3%D0%BE%D1%80%D0%BE%D0%B4%D1%81%D0%BA%D0%B8%D0%B9 %D1%83%D0%B5%D0%B7%D0%B4\%D0%9D%D0%BE%D0%B2%D0%B0%D1%8F %D0%BF%D0%B0%D0%BF%D0%BA%D0%B0\%D0%9F%D0%BE%D0%B4%D0%BC%D0%BE%D1%81%D0%BA%D0%BE%D0%B2%D0%BD%D1%8B%D0%B9 %D0%BA%D1%80%D0%B0%D0%B5%D0%B2%D0%B5%D0%B4  %D0%9F%D0%BE%D0%BC%D0%B5%D1%89%D0%B8%D0%BA%D0%B8 %D0%91%D0%BE%D0%B3%D0%BE%D1%80%D0%BE%D0%B4%D1%81%D0%BA%D0%BE%D0%B3%D0%BE %D1%83%D0%B5%D0%B7%D0%B4%D0%B0 %D0%BD%D0%B0%D0%BA%D0%B0%D0%BD%D1%83%D0%BD%D0%B5 %D0%BE%D1%81%D0%B2%D0%BE%D0%B1%D0%BE%D0%B6%D0%B4%D0%B5%D0%BD%D0%B8%D1%8F %D0%BA%D1%80%D0%B5%D1%81%D1%82%D1%8C%D1%8F%D0%BD_files\126814656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0" name="AutoShape 4" descr="F:\%D0%B1%D0%BE%D0%B3%D0%BE%D1%80%D0%BE%D0%B4%D1%81%D0%BA%D0%B8%D0%B9 %D1%83%D0%B5%D0%B7%D0%B4\%D0%9D%D0%BE%D0%B2%D0%B0%D1%8F %D0%BF%D0%B0%D0%BF%D0%BA%D0%B0\%D0%9F%D0%BE%D0%B4%D0%BC%D0%BE%D1%81%D0%BA%D0%BE%D0%B2%D0%BD%D1%8B%D0%B9 %D0%BA%D1%80%D0%B0%D0%B5%D0%B2%D0%B5%D0%B4  %D0%9F%D0%BE%D0%BC%D0%B5%D1%89%D0%B8%D0%BA%D0%B8 %D0%91%D0%BE%D0%B3%D0%BE%D1%80%D0%BE%D0%B4%D1%81%D0%BA%D0%BE%D0%B3%D0%BE %D1%83%D0%B5%D0%B7%D0%B4%D0%B0 %D0%BD%D0%B0%D0%BA%D0%B0%D0%BD%D1%83%D0%BD%D0%B5 %D0%BE%D1%81%D0%B2%D0%BE%D0%B1%D0%BE%D0%B6%D0%B4%D0%B5%D0%BD%D0%B8%D1%8F %D0%BA%D1%80%D0%B5%D1%81%D1%82%D1%8C%D1%8F%D0%BD_files\126814656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2" name="AutoShape 6" descr="F:\%D0%B1%D0%BE%D0%B3%D0%BE%D1%80%D0%BE%D0%B4%D1%81%D0%BA%D0%B8%D0%B9 %D1%83%D0%B5%D0%B7%D0%B4\%D0%9D%D0%BE%D0%B2%D0%B0%D1%8F %D0%BF%D0%B0%D0%BF%D0%BA%D0%B0\%D0%9F%D0%BE%D0%B4%D0%BC%D0%BE%D1%81%D0%BA%D0%BE%D0%B2%D0%BD%D1%8B%D0%B9 %D0%BA%D1%80%D0%B0%D0%B5%D0%B2%D0%B5%D0%B4  %D0%9F%D0%BE%D0%BC%D0%B5%D1%89%D0%B8%D0%BA%D0%B8 %D0%91%D0%BE%D0%B3%D0%BE%D1%80%D0%BE%D0%B4%D1%81%D0%BA%D0%BE%D0%B3%D0%BE %D1%83%D0%B5%D0%B7%D0%B4%D0%B0 %D0%BD%D0%B0%D0%BA%D0%B0%D0%BD%D1%83%D0%BD%D0%B5 %D0%BE%D1%81%D0%B2%D0%BE%D0%B1%D0%BE%D0%B6%D0%B4%D0%B5%D0%BD%D0%B8%D1%8F %D0%BA%D1%80%D0%B5%D1%81%D1%82%D1%8C%D1%8F%D0%BD_files\126814656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929190" y="1928802"/>
            <a:ext cx="34290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Остерман-Толстой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Александр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Иванович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(1770-1857)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10" name="Picture 5" descr="остерман - толстой"/>
          <p:cNvPicPr>
            <a:picLocks noChangeAspect="1" noChangeArrowheads="1"/>
          </p:cNvPicPr>
          <p:nvPr/>
        </p:nvPicPr>
        <p:blipFill>
          <a:blip r:embed="rId2"/>
          <a:srcRect l="5646" t="3009"/>
          <a:stretch>
            <a:fillRect/>
          </a:stretch>
        </p:blipFill>
        <p:spPr bwMode="auto">
          <a:xfrm>
            <a:off x="571473" y="857233"/>
            <a:ext cx="3571900" cy="42148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2636912"/>
            <a:ext cx="4906888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Ушаков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Василий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</a:b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Апполонович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 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(1789-1838)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19458" name="AutoShape 2" descr="Персоналии на букву «У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Персоналии на букву «У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Персоналии на букву «У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Персоналии на букву «У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6" name="AutoShape 10" descr="Персоналии на букву «У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8" name="AutoShape 12" descr="Ушаков Василий Аполлонови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70" name="AutoShape 14" descr="Ушаков Василий Аполлонови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72" name="AutoShape 16" descr="Ушаков Василий Аполлонови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74" name="Picture 18" descr="http://az.lib.ru/u/ushakow_w_a/.photo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928670"/>
            <a:ext cx="3214710" cy="40005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44008" y="1928803"/>
            <a:ext cx="34563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Стулов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Егор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Семёнович</a:t>
            </a:r>
            <a:endPara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(1777-1823)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15362" name="AutoShape 2" descr="Софья Львовна Шувалова Нарышки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4" name="Picture 2" descr="Стулов, Егор Семёнович - Википедия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857232"/>
            <a:ext cx="3429023" cy="42862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39952" y="836712"/>
            <a:ext cx="43204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Курин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Герасим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Матвеевич</a:t>
            </a:r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(1777 - 1850)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16386" name="Picture 2" descr="Герасим Курин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0656" y="820480"/>
            <a:ext cx="3143272" cy="27384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https://avatars.mds.yandex.net/i?id=7fe72a497a8cd59dcf141cdc868071fe-4571049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040" y="3068960"/>
            <a:ext cx="3816424" cy="27844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37945" y="4221088"/>
            <a:ext cx="337401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Памятник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Герасиму Курину на месте расположения отряда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464810" y="4797152"/>
            <a:ext cx="806489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Церковь Рождества Христова в селе Ямкино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5" name="Рисунок 4" descr="Церковь Рождества Христова в селе Ямкино Ногинского района Московской области. Фотография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5" y="692696"/>
            <a:ext cx="7920879" cy="41044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354425717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омещик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помещики</Template>
  <TotalTime>839</TotalTime>
  <Words>72</Words>
  <Application>Microsoft Office PowerPoint</Application>
  <PresentationFormat>Экран (4:3)</PresentationFormat>
  <Paragraphs>29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помещики</vt:lpstr>
      <vt:lpstr>Слайд 1</vt:lpstr>
      <vt:lpstr>Всеволод Андреевич Всеволожский (1769- - 1836)</vt:lpstr>
      <vt:lpstr>Слайд 3</vt:lpstr>
      <vt:lpstr>Слайд 4</vt:lpstr>
      <vt:lpstr>Слайд 5</vt:lpstr>
      <vt:lpstr>Ушаков Василий Апполонович  (1789-1838)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</dc:creator>
  <cp:lastModifiedBy>User</cp:lastModifiedBy>
  <cp:revision>61</cp:revision>
  <dcterms:created xsi:type="dcterms:W3CDTF">2013-01-23T16:18:56Z</dcterms:created>
  <dcterms:modified xsi:type="dcterms:W3CDTF">2024-03-15T13:43:06Z</dcterms:modified>
</cp:coreProperties>
</file>