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4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39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46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48.xml.rels" ContentType="application/vnd.openxmlformats-package.relationships+xml"/>
  <Override PartName="/ppt/media/image1.png" ContentType="image/png"/>
  <Override PartName="/ppt/media/image4.jpeg" ContentType="image/jpeg"/>
  <Override PartName="/ppt/media/image2.png" ContentType="image/png"/>
  <Override PartName="/ppt/media/image3.jpeg" ContentType="image/jpeg"/>
  <Override PartName="/ppt/media/image5.jpeg" ContentType="image/jpeg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  <p:sldMasterId id="2147483687" r:id="rId5"/>
  </p:sldMasterIdLst>
  <p:sldIdLst>
    <p:sldId id="256" r:id="rId6"/>
    <p:sldId id="257" r:id="rId7"/>
    <p:sldId id="258" r:id="rId8"/>
    <p:sldId id="259" r:id="rId9"/>
    <p:sldId id="260" r:id="rId10"/>
    <p:sldId id="261" r:id="rId11"/>
  </p:sldIdLst>
  <p:sldSz cx="12192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08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0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0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08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0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1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08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26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4" name="PlaceHolder 3"/>
          <p:cNvSpPr>
            <a:spLocks noGrp="1"/>
          </p:cNvSpPr>
          <p:nvPr>
            <p:ph type="body"/>
          </p:nvPr>
        </p:nvSpPr>
        <p:spPr>
          <a:xfrm>
            <a:off x="4319280" y="1604520"/>
            <a:ext cx="35326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5" name="PlaceHolder 4"/>
          <p:cNvSpPr>
            <a:spLocks noGrp="1"/>
          </p:cNvSpPr>
          <p:nvPr>
            <p:ph type="body"/>
          </p:nvPr>
        </p:nvSpPr>
        <p:spPr>
          <a:xfrm>
            <a:off x="8028720" y="1604520"/>
            <a:ext cx="35326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6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26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7" name="PlaceHolder 6"/>
          <p:cNvSpPr>
            <a:spLocks noGrp="1"/>
          </p:cNvSpPr>
          <p:nvPr>
            <p:ph type="body"/>
          </p:nvPr>
        </p:nvSpPr>
        <p:spPr>
          <a:xfrm>
            <a:off x="4319280" y="3682080"/>
            <a:ext cx="35326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8" name="PlaceHolder 7"/>
          <p:cNvSpPr>
            <a:spLocks noGrp="1"/>
          </p:cNvSpPr>
          <p:nvPr>
            <p:ph type="body"/>
          </p:nvPr>
        </p:nvSpPr>
        <p:spPr>
          <a:xfrm>
            <a:off x="8028720" y="3682080"/>
            <a:ext cx="35326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08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080" cy="39769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08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080" cy="3976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08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6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6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08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subTitle"/>
          </p:nvPr>
        </p:nvSpPr>
        <p:spPr>
          <a:xfrm>
            <a:off x="609480" y="221040"/>
            <a:ext cx="10972080" cy="5795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08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6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4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08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4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080" cy="39769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08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6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08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0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08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0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0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08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6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9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0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08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26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 type="body"/>
          </p:nvPr>
        </p:nvSpPr>
        <p:spPr>
          <a:xfrm>
            <a:off x="4319280" y="1604520"/>
            <a:ext cx="35326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4" name="PlaceHolder 4"/>
          <p:cNvSpPr>
            <a:spLocks noGrp="1"/>
          </p:cNvSpPr>
          <p:nvPr>
            <p:ph type="body"/>
          </p:nvPr>
        </p:nvSpPr>
        <p:spPr>
          <a:xfrm>
            <a:off x="8028720" y="1604520"/>
            <a:ext cx="35326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5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26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6" name="PlaceHolder 6"/>
          <p:cNvSpPr>
            <a:spLocks noGrp="1"/>
          </p:cNvSpPr>
          <p:nvPr>
            <p:ph type="body"/>
          </p:nvPr>
        </p:nvSpPr>
        <p:spPr>
          <a:xfrm>
            <a:off x="4319280" y="3682080"/>
            <a:ext cx="35326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7" name="PlaceHolder 7"/>
          <p:cNvSpPr>
            <a:spLocks noGrp="1"/>
          </p:cNvSpPr>
          <p:nvPr>
            <p:ph type="body"/>
          </p:nvPr>
        </p:nvSpPr>
        <p:spPr>
          <a:xfrm>
            <a:off x="8028720" y="3682080"/>
            <a:ext cx="35326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08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90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080" cy="39769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08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080" cy="3976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08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6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9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6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08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08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080" cy="3976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subTitle"/>
          </p:nvPr>
        </p:nvSpPr>
        <p:spPr>
          <a:xfrm>
            <a:off x="609480" y="221040"/>
            <a:ext cx="10972080" cy="5795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08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9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0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6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01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08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6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05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08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0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0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09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0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08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1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0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2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0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08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1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6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7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08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1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26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20" name="PlaceHolder 3"/>
          <p:cNvSpPr>
            <a:spLocks noGrp="1"/>
          </p:cNvSpPr>
          <p:nvPr>
            <p:ph type="body"/>
          </p:nvPr>
        </p:nvSpPr>
        <p:spPr>
          <a:xfrm>
            <a:off x="4319280" y="1604520"/>
            <a:ext cx="35326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21" name="PlaceHolder 4"/>
          <p:cNvSpPr>
            <a:spLocks noGrp="1"/>
          </p:cNvSpPr>
          <p:nvPr>
            <p:ph type="body"/>
          </p:nvPr>
        </p:nvSpPr>
        <p:spPr>
          <a:xfrm>
            <a:off x="8028720" y="1604520"/>
            <a:ext cx="35326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22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26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23" name="PlaceHolder 6"/>
          <p:cNvSpPr>
            <a:spLocks noGrp="1"/>
          </p:cNvSpPr>
          <p:nvPr>
            <p:ph type="body"/>
          </p:nvPr>
        </p:nvSpPr>
        <p:spPr>
          <a:xfrm>
            <a:off x="4319280" y="3682080"/>
            <a:ext cx="35326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24" name="PlaceHolder 7"/>
          <p:cNvSpPr>
            <a:spLocks noGrp="1"/>
          </p:cNvSpPr>
          <p:nvPr>
            <p:ph type="body"/>
          </p:nvPr>
        </p:nvSpPr>
        <p:spPr>
          <a:xfrm>
            <a:off x="8028720" y="3682080"/>
            <a:ext cx="35326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08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37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080" cy="39769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08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3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080" cy="3976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08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6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6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08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4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6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4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6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08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PlaceHolder 1"/>
          <p:cNvSpPr>
            <a:spLocks noGrp="1"/>
          </p:cNvSpPr>
          <p:nvPr>
            <p:ph type="subTitle"/>
          </p:nvPr>
        </p:nvSpPr>
        <p:spPr>
          <a:xfrm>
            <a:off x="609480" y="221040"/>
            <a:ext cx="10972080" cy="5795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08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4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4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6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48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08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5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6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5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52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08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5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5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56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0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08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5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0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59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0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08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6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6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63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64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08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6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26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67" name="PlaceHolder 3"/>
          <p:cNvSpPr>
            <a:spLocks noGrp="1"/>
          </p:cNvSpPr>
          <p:nvPr>
            <p:ph type="body"/>
          </p:nvPr>
        </p:nvSpPr>
        <p:spPr>
          <a:xfrm>
            <a:off x="4319280" y="1604520"/>
            <a:ext cx="35326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68" name="PlaceHolder 4"/>
          <p:cNvSpPr>
            <a:spLocks noGrp="1"/>
          </p:cNvSpPr>
          <p:nvPr>
            <p:ph type="body"/>
          </p:nvPr>
        </p:nvSpPr>
        <p:spPr>
          <a:xfrm>
            <a:off x="8028720" y="1604520"/>
            <a:ext cx="35326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69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26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70" name="PlaceHolder 6"/>
          <p:cNvSpPr>
            <a:spLocks noGrp="1"/>
          </p:cNvSpPr>
          <p:nvPr>
            <p:ph type="body"/>
          </p:nvPr>
        </p:nvSpPr>
        <p:spPr>
          <a:xfrm>
            <a:off x="4319280" y="3682080"/>
            <a:ext cx="35326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71" name="PlaceHolder 7"/>
          <p:cNvSpPr>
            <a:spLocks noGrp="1"/>
          </p:cNvSpPr>
          <p:nvPr>
            <p:ph type="body"/>
          </p:nvPr>
        </p:nvSpPr>
        <p:spPr>
          <a:xfrm>
            <a:off x="8028720" y="3682080"/>
            <a:ext cx="35326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08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subTitle"/>
          </p:nvPr>
        </p:nvSpPr>
        <p:spPr>
          <a:xfrm>
            <a:off x="609480" y="221040"/>
            <a:ext cx="10972080" cy="5795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08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6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5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08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6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08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0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36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1.xml"/><Relationship Id="rId8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48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CustomShape 1"/>
          <p:cNvSpPr/>
          <p:nvPr/>
        </p:nvSpPr>
        <p:spPr>
          <a:xfrm>
            <a:off x="234720" y="237600"/>
            <a:ext cx="11721240" cy="6381000"/>
          </a:xfrm>
          <a:prstGeom prst="rect">
            <a:avLst/>
          </a:prstGeom>
          <a:solidFill>
            <a:schemeClr val="bg2"/>
          </a:solidFill>
          <a:ln w="6480">
            <a:noFill/>
          </a:ln>
          <a:effectLst>
            <a:softEdge rad="0"/>
          </a:effectLst>
        </p:spPr>
        <p:style>
          <a:lnRef idx="0"/>
          <a:fillRef idx="0"/>
          <a:effectRef idx="0"/>
          <a:fontRef idx="minor"/>
        </p:style>
      </p:sp>
      <p:sp>
        <p:nvSpPr>
          <p:cNvPr id="1" name="PlaceHolder 2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ru-RU" sz="4400" spc="-1" strike="noStrike"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CustomShape 1"/>
          <p:cNvSpPr/>
          <p:nvPr/>
        </p:nvSpPr>
        <p:spPr>
          <a:xfrm>
            <a:off x="234720" y="237600"/>
            <a:ext cx="11721240" cy="6381000"/>
          </a:xfrm>
          <a:prstGeom prst="rect">
            <a:avLst/>
          </a:prstGeom>
          <a:solidFill>
            <a:schemeClr val="bg2"/>
          </a:solidFill>
          <a:ln w="6480">
            <a:noFill/>
          </a:ln>
          <a:effectLst>
            <a:softEdge rad="0"/>
          </a:effectLst>
        </p:spPr>
        <p:style>
          <a:lnRef idx="0"/>
          <a:fillRef idx="0"/>
          <a:effectRef idx="0"/>
          <a:fontRef idx="minor"/>
        </p:style>
      </p:sp>
      <p:sp>
        <p:nvSpPr>
          <p:cNvPr id="40" name="PlaceHolder 2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080" cy="1249920"/>
          </a:xfrm>
          <a:prstGeom prst="rect">
            <a:avLst/>
          </a:prstGeom>
        </p:spPr>
        <p:txBody>
          <a:bodyPr lIns="0" rIns="0" tIns="0" bIns="0" anchor="ctr"/>
          <a:p>
            <a:r>
              <a:rPr b="0" lang="ru-RU" sz="1800" spc="-1" strike="noStrike">
                <a:latin typeface="Arial"/>
              </a:rPr>
              <a:t>Для правки текста заглавия щёлкните мышью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41" name="PlaceHolder 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080" cy="3976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latin typeface="Arial"/>
              </a:rPr>
              <a:t>Второй уровень структуры</a:t>
            </a:r>
            <a:endParaRPr b="0" lang="ru-RU" sz="1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Третий уровень структуры</a:t>
            </a:r>
            <a:endParaRPr b="0" lang="ru-RU" sz="18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latin typeface="Arial"/>
              </a:rPr>
              <a:t>Четвёртый уровень структуры</a:t>
            </a:r>
            <a:endParaRPr b="0" lang="ru-RU" sz="18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Пятый уровень структуры</a:t>
            </a:r>
            <a:endParaRPr b="0" lang="ru-RU" sz="18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Шестой уровень структуры</a:t>
            </a:r>
            <a:endParaRPr b="0" lang="ru-RU" sz="18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Седьмой уровень структуры</a:t>
            </a:r>
            <a:endParaRPr b="0" lang="ru-RU" sz="18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CustomShape 1" hidden="1"/>
          <p:cNvSpPr/>
          <p:nvPr/>
        </p:nvSpPr>
        <p:spPr>
          <a:xfrm>
            <a:off x="234720" y="237600"/>
            <a:ext cx="11721960" cy="6381720"/>
          </a:xfrm>
          <a:prstGeom prst="rect">
            <a:avLst/>
          </a:prstGeom>
          <a:solidFill>
            <a:schemeClr val="bg2"/>
          </a:solidFill>
          <a:ln w="6480">
            <a:noFill/>
          </a:ln>
          <a:effectLst>
            <a:softEdge rad="0"/>
          </a:effectLst>
        </p:spPr>
        <p:style>
          <a:lnRef idx="0"/>
          <a:fillRef idx="0"/>
          <a:effectRef idx="0"/>
          <a:fontRef idx="minor"/>
        </p:style>
      </p:sp>
      <p:sp>
        <p:nvSpPr>
          <p:cNvPr id="79" name="CustomShape 2"/>
          <p:cNvSpPr/>
          <p:nvPr/>
        </p:nvSpPr>
        <p:spPr>
          <a:xfrm>
            <a:off x="0" y="0"/>
            <a:ext cx="12191400" cy="6857280"/>
          </a:xfrm>
          <a:prstGeom prst="rect">
            <a:avLst/>
          </a:prstGeom>
          <a:blipFill rotWithShape="0">
            <a:blip r:embed="rId2">
              <a:alphaModFix amt="45000"/>
            </a:blip>
            <a:tile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0" name="CustomShape 3"/>
          <p:cNvSpPr/>
          <p:nvPr/>
        </p:nvSpPr>
        <p:spPr>
          <a:xfrm>
            <a:off x="1307880" y="1267560"/>
            <a:ext cx="9575640" cy="4307400"/>
          </a:xfrm>
          <a:prstGeom prst="rect">
            <a:avLst/>
          </a:prstGeom>
          <a:solidFill>
            <a:schemeClr val="bg1"/>
          </a:solidFill>
          <a:ln w="6480">
            <a:noFill/>
          </a:ln>
          <a:effectLst>
            <a:outerShdw algn="ctr" blurRad="50800" rotWithShape="0">
              <a:srgbClr val="000000">
                <a:alpha val="66000"/>
              </a:srgbClr>
            </a:outerShdw>
            <a:softEdge rad="0"/>
          </a:effectLst>
        </p:spPr>
        <p:style>
          <a:lnRef idx="0"/>
          <a:fillRef idx="0"/>
          <a:effectRef idx="0"/>
          <a:fontRef idx="minor"/>
        </p:style>
      </p:sp>
      <p:sp>
        <p:nvSpPr>
          <p:cNvPr id="81" name="CustomShape 4"/>
          <p:cNvSpPr/>
          <p:nvPr/>
        </p:nvSpPr>
        <p:spPr>
          <a:xfrm>
            <a:off x="1447920" y="1411560"/>
            <a:ext cx="9295560" cy="4034160"/>
          </a:xfrm>
          <a:prstGeom prst="rect">
            <a:avLst/>
          </a:prstGeom>
          <a:noFill/>
          <a:ln w="6480">
            <a:solidFill>
              <a:schemeClr val="tx1">
                <a:lumMod val="75000"/>
                <a:lumOff val="25000"/>
              </a:schemeClr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2" name="CustomShape 5"/>
          <p:cNvSpPr/>
          <p:nvPr/>
        </p:nvSpPr>
        <p:spPr>
          <a:xfrm>
            <a:off x="5135760" y="1267560"/>
            <a:ext cx="1919520" cy="730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grpSp>
        <p:nvGrpSpPr>
          <p:cNvPr id="83" name="Group 6"/>
          <p:cNvGrpSpPr/>
          <p:nvPr/>
        </p:nvGrpSpPr>
        <p:grpSpPr>
          <a:xfrm>
            <a:off x="5249880" y="1267560"/>
            <a:ext cx="1692000" cy="645480"/>
            <a:chOff x="5249880" y="1267560"/>
            <a:chExt cx="1692000" cy="645480"/>
          </a:xfrm>
        </p:grpSpPr>
        <p:sp>
          <p:nvSpPr>
            <p:cNvPr id="84" name="Line 7"/>
            <p:cNvSpPr/>
            <p:nvPr/>
          </p:nvSpPr>
          <p:spPr>
            <a:xfrm>
              <a:off x="5249880" y="1267560"/>
              <a:ext cx="360" cy="640080"/>
            </a:xfrm>
            <a:prstGeom prst="line">
              <a:avLst/>
            </a:prstGeom>
            <a:ln>
              <a:solidFill>
                <a:schemeClr val="tx1"/>
              </a:solidFill>
              <a:miter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85" name="Line 8"/>
            <p:cNvSpPr/>
            <p:nvPr/>
          </p:nvSpPr>
          <p:spPr>
            <a:xfrm>
              <a:off x="6941520" y="1267560"/>
              <a:ext cx="360" cy="640080"/>
            </a:xfrm>
            <a:prstGeom prst="line">
              <a:avLst/>
            </a:prstGeom>
            <a:ln>
              <a:solidFill>
                <a:schemeClr val="tx1"/>
              </a:solidFill>
              <a:miter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86" name="Line 9"/>
            <p:cNvSpPr/>
            <p:nvPr/>
          </p:nvSpPr>
          <p:spPr>
            <a:xfrm>
              <a:off x="5249880" y="1912680"/>
              <a:ext cx="1691640" cy="360"/>
            </a:xfrm>
            <a:prstGeom prst="line">
              <a:avLst/>
            </a:prstGeom>
            <a:ln>
              <a:solidFill>
                <a:schemeClr val="tx1"/>
              </a:solidFill>
              <a:miter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87" name="PlaceHolder 10"/>
          <p:cNvSpPr>
            <a:spLocks noGrp="1"/>
          </p:cNvSpPr>
          <p:nvPr>
            <p:ph type="title"/>
          </p:nvPr>
        </p:nvSpPr>
        <p:spPr>
          <a:xfrm>
            <a:off x="1561680" y="2091240"/>
            <a:ext cx="9068040" cy="2590200"/>
          </a:xfrm>
          <a:prstGeom prst="rect">
            <a:avLst/>
          </a:prstGeom>
        </p:spPr>
        <p:txBody>
          <a:bodyPr lIns="0" rIns="0" tIns="0" bIns="0" anchor="ctr"/>
          <a:p>
            <a:r>
              <a:rPr b="0" lang="ru-RU" sz="1800" spc="-1" strike="noStrike">
                <a:latin typeface="Arial"/>
              </a:rPr>
              <a:t>Для правки текста заглавия щёлкните мышью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88" name="PlaceHolder 11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CustomShape 1" hidden="1"/>
          <p:cNvSpPr/>
          <p:nvPr/>
        </p:nvSpPr>
        <p:spPr>
          <a:xfrm>
            <a:off x="234720" y="237600"/>
            <a:ext cx="11721960" cy="6381720"/>
          </a:xfrm>
          <a:prstGeom prst="rect">
            <a:avLst/>
          </a:prstGeom>
          <a:solidFill>
            <a:schemeClr val="bg2"/>
          </a:solidFill>
          <a:ln w="6480">
            <a:noFill/>
          </a:ln>
          <a:effectLst>
            <a:softEdge rad="0"/>
          </a:effectLst>
        </p:spPr>
        <p:style>
          <a:lnRef idx="0"/>
          <a:fillRef idx="0"/>
          <a:effectRef idx="0"/>
          <a:fontRef idx="minor"/>
        </p:style>
      </p:sp>
      <p:sp>
        <p:nvSpPr>
          <p:cNvPr id="126" name="CustomShape 2"/>
          <p:cNvSpPr/>
          <p:nvPr/>
        </p:nvSpPr>
        <p:spPr>
          <a:xfrm>
            <a:off x="0" y="0"/>
            <a:ext cx="12191400" cy="6857280"/>
          </a:xfrm>
          <a:prstGeom prst="rect">
            <a:avLst/>
          </a:prstGeom>
          <a:blipFill rotWithShape="0">
            <a:blip r:embed="rId2">
              <a:alphaModFix amt="45000"/>
            </a:blip>
            <a:tile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7" name="CustomShape 3"/>
          <p:cNvSpPr/>
          <p:nvPr/>
        </p:nvSpPr>
        <p:spPr>
          <a:xfrm>
            <a:off x="1307880" y="1267560"/>
            <a:ext cx="9575640" cy="4307400"/>
          </a:xfrm>
          <a:prstGeom prst="rect">
            <a:avLst/>
          </a:prstGeom>
          <a:solidFill>
            <a:schemeClr val="bg1"/>
          </a:solidFill>
          <a:ln w="6480">
            <a:noFill/>
          </a:ln>
          <a:effectLst>
            <a:outerShdw algn="ctr" blurRad="50800" rotWithShape="0">
              <a:srgbClr val="000000">
                <a:alpha val="66000"/>
              </a:srgbClr>
            </a:outerShdw>
            <a:softEdge rad="0"/>
          </a:effectLst>
        </p:spPr>
        <p:style>
          <a:lnRef idx="0"/>
          <a:fillRef idx="0"/>
          <a:effectRef idx="0"/>
          <a:fontRef idx="minor"/>
        </p:style>
      </p:sp>
      <p:sp>
        <p:nvSpPr>
          <p:cNvPr id="128" name="CustomShape 4"/>
          <p:cNvSpPr/>
          <p:nvPr/>
        </p:nvSpPr>
        <p:spPr>
          <a:xfrm>
            <a:off x="1447920" y="1411560"/>
            <a:ext cx="9295560" cy="4034160"/>
          </a:xfrm>
          <a:prstGeom prst="rect">
            <a:avLst/>
          </a:prstGeom>
          <a:noFill/>
          <a:ln w="6480">
            <a:solidFill>
              <a:schemeClr val="tx1">
                <a:lumMod val="75000"/>
                <a:lumOff val="25000"/>
              </a:schemeClr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29" name="CustomShape 5"/>
          <p:cNvSpPr/>
          <p:nvPr/>
        </p:nvSpPr>
        <p:spPr>
          <a:xfrm>
            <a:off x="5135760" y="1267560"/>
            <a:ext cx="1919520" cy="730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grpSp>
        <p:nvGrpSpPr>
          <p:cNvPr id="130" name="Group 6"/>
          <p:cNvGrpSpPr/>
          <p:nvPr/>
        </p:nvGrpSpPr>
        <p:grpSpPr>
          <a:xfrm>
            <a:off x="5249880" y="1267560"/>
            <a:ext cx="1692000" cy="645480"/>
            <a:chOff x="5249880" y="1267560"/>
            <a:chExt cx="1692000" cy="645480"/>
          </a:xfrm>
        </p:grpSpPr>
        <p:sp>
          <p:nvSpPr>
            <p:cNvPr id="131" name="Line 7"/>
            <p:cNvSpPr/>
            <p:nvPr/>
          </p:nvSpPr>
          <p:spPr>
            <a:xfrm>
              <a:off x="5249880" y="1267560"/>
              <a:ext cx="360" cy="640080"/>
            </a:xfrm>
            <a:prstGeom prst="line">
              <a:avLst/>
            </a:prstGeom>
            <a:ln>
              <a:solidFill>
                <a:schemeClr val="tx1"/>
              </a:solidFill>
              <a:miter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32" name="Line 8"/>
            <p:cNvSpPr/>
            <p:nvPr/>
          </p:nvSpPr>
          <p:spPr>
            <a:xfrm>
              <a:off x="6941520" y="1267560"/>
              <a:ext cx="360" cy="640080"/>
            </a:xfrm>
            <a:prstGeom prst="line">
              <a:avLst/>
            </a:prstGeom>
            <a:ln>
              <a:solidFill>
                <a:schemeClr val="tx1"/>
              </a:solidFill>
              <a:miter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33" name="Line 9"/>
            <p:cNvSpPr/>
            <p:nvPr/>
          </p:nvSpPr>
          <p:spPr>
            <a:xfrm>
              <a:off x="5249880" y="1912680"/>
              <a:ext cx="1691640" cy="360"/>
            </a:xfrm>
            <a:prstGeom prst="line">
              <a:avLst/>
            </a:prstGeom>
            <a:ln>
              <a:solidFill>
                <a:schemeClr val="tx1"/>
              </a:solidFill>
              <a:miter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134" name="PlaceHolder 10"/>
          <p:cNvSpPr>
            <a:spLocks noGrp="1"/>
          </p:cNvSpPr>
          <p:nvPr>
            <p:ph type="title"/>
          </p:nvPr>
        </p:nvSpPr>
        <p:spPr>
          <a:xfrm>
            <a:off x="1561680" y="2091240"/>
            <a:ext cx="9068040" cy="2590200"/>
          </a:xfrm>
          <a:prstGeom prst="rect">
            <a:avLst/>
          </a:prstGeom>
        </p:spPr>
        <p:txBody>
          <a:bodyPr lIns="0" rIns="0" tIns="0" bIns="0" anchor="ctr"/>
          <a:p>
            <a:r>
              <a:rPr b="0" lang="ru-RU" sz="1800" spc="-1" strike="noStrike">
                <a:latin typeface="Arial"/>
              </a:rPr>
              <a:t>Для правки текста заглавия щёлкните мышью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135" name="PlaceHolder 11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080" cy="3976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latin typeface="Arial"/>
              </a:rPr>
              <a:t>Второй уровень структуры</a:t>
            </a:r>
            <a:endParaRPr b="0" lang="ru-RU" sz="1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Третий уровень структуры</a:t>
            </a:r>
            <a:endParaRPr b="0" lang="ru-RU" sz="18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latin typeface="Arial"/>
              </a:rPr>
              <a:t>Четвёртый уровень структуры</a:t>
            </a:r>
            <a:endParaRPr b="0" lang="ru-RU" sz="18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Пятый уровень структуры</a:t>
            </a:r>
            <a:endParaRPr b="0" lang="ru-RU" sz="18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Шестой уровень структуры</a:t>
            </a:r>
            <a:endParaRPr b="0" lang="ru-RU" sz="18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Седьмой уровень структуры</a:t>
            </a:r>
            <a:endParaRPr b="0" lang="ru-RU" sz="18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99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7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37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slideLayout" Target="../slideLayouts/slideLayout37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CustomShape 1"/>
          <p:cNvSpPr/>
          <p:nvPr/>
        </p:nvSpPr>
        <p:spPr>
          <a:xfrm>
            <a:off x="1561680" y="2091240"/>
            <a:ext cx="9068040" cy="2590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83000"/>
              </a:lnSpc>
            </a:pPr>
            <a:r>
              <a:rPr b="1" lang="ru-RU" sz="7200" spc="-100" strike="noStrike" cap="all">
                <a:solidFill>
                  <a:srgbClr val="0f647b"/>
                </a:solidFill>
                <a:latin typeface="Century Gothic"/>
              </a:rPr>
              <a:t>We learn english</a:t>
            </a:r>
            <a:endParaRPr b="0" lang="ru-RU" sz="7200" spc="-1" strike="noStrike">
              <a:latin typeface="Arial"/>
            </a:endParaRPr>
          </a:p>
          <a:p>
            <a:pPr algn="r">
              <a:lnSpc>
                <a:spcPct val="83000"/>
              </a:lnSpc>
            </a:pPr>
            <a:endParaRPr b="0" lang="ru-RU" sz="7200" spc="-1" strike="noStrike">
              <a:latin typeface="Arial"/>
            </a:endParaRPr>
          </a:p>
          <a:p>
            <a:pPr algn="r">
              <a:lnSpc>
                <a:spcPct val="83000"/>
              </a:lnSpc>
            </a:pPr>
            <a:r>
              <a:rPr b="1" lang="ru-RU" sz="2400" spc="-100" strike="noStrike" cap="all">
                <a:solidFill>
                  <a:srgbClr val="0f647b"/>
                </a:solidFill>
                <a:latin typeface="Century Gothic"/>
              </a:rPr>
              <a:t>Кузнецова Екатерина Павловна</a:t>
            </a:r>
            <a:endParaRPr b="0" lang="ru-RU" sz="2400" spc="-1" strike="noStrike">
              <a:latin typeface="Arial"/>
            </a:endParaRPr>
          </a:p>
          <a:p>
            <a:pPr algn="r">
              <a:lnSpc>
                <a:spcPct val="83000"/>
              </a:lnSpc>
            </a:pPr>
            <a:r>
              <a:rPr b="1" lang="ru-RU" sz="2400" spc="-100" strike="noStrike" cap="all">
                <a:solidFill>
                  <a:srgbClr val="0f647b"/>
                </a:solidFill>
                <a:latin typeface="Century Gothic"/>
              </a:rPr>
              <a:t>Учитель английского языка</a:t>
            </a:r>
            <a:endParaRPr b="0" lang="ru-RU" sz="2400" spc="-1" strike="noStrike">
              <a:latin typeface="Arial"/>
            </a:endParaRPr>
          </a:p>
          <a:p>
            <a:pPr algn="r">
              <a:lnSpc>
                <a:spcPct val="83000"/>
              </a:lnSpc>
            </a:pPr>
            <a:r>
              <a:rPr b="1" lang="ru-RU" sz="2400" spc="-100" strike="noStrike" cap="all">
                <a:solidFill>
                  <a:srgbClr val="0f647b"/>
                </a:solidFill>
                <a:latin typeface="Century Gothic"/>
              </a:rPr>
              <a:t>Мбоу г. ивантеевка «образовательный центр №2»</a:t>
            </a:r>
            <a:endParaRPr b="0" lang="ru-RU" sz="2400" spc="-1" strike="noStrike">
              <a:latin typeface="Arial"/>
            </a:endParaRPr>
          </a:p>
          <a:p>
            <a:pPr algn="ctr">
              <a:lnSpc>
                <a:spcPct val="83000"/>
              </a:lnSpc>
            </a:pPr>
            <a:endParaRPr b="0" lang="ru-RU" sz="2400" spc="-1" strike="noStrike">
              <a:latin typeface="Arial"/>
            </a:endParaRPr>
          </a:p>
        </p:txBody>
      </p:sp>
      <p:sp>
        <p:nvSpPr>
          <p:cNvPr id="173" name="CustomShape 2"/>
          <p:cNvSpPr/>
          <p:nvPr/>
        </p:nvSpPr>
        <p:spPr>
          <a:xfrm>
            <a:off x="1562040" y="4682160"/>
            <a:ext cx="9070200" cy="456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CustomShape 1"/>
          <p:cNvSpPr/>
          <p:nvPr/>
        </p:nvSpPr>
        <p:spPr>
          <a:xfrm>
            <a:off x="1561680" y="2091240"/>
            <a:ext cx="9068040" cy="2590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75" name="" descr=""/>
          <p:cNvPicPr/>
          <p:nvPr/>
        </p:nvPicPr>
        <p:blipFill>
          <a:blip r:embed="rId1"/>
          <a:stretch/>
        </p:blipFill>
        <p:spPr>
          <a:xfrm>
            <a:off x="352080" y="216000"/>
            <a:ext cx="11311560" cy="651132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" dur="indefinite" restart="never" nodeType="tmRoot">
          <p:childTnLst>
            <p:seq>
              <p:cTn id="4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CustomShape 1"/>
          <p:cNvSpPr/>
          <p:nvPr/>
        </p:nvSpPr>
        <p:spPr>
          <a:xfrm>
            <a:off x="1561680" y="2091240"/>
            <a:ext cx="9068040" cy="2590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77" name="" descr=""/>
          <p:cNvPicPr/>
          <p:nvPr/>
        </p:nvPicPr>
        <p:blipFill>
          <a:blip r:embed="rId1"/>
          <a:stretch/>
        </p:blipFill>
        <p:spPr>
          <a:xfrm>
            <a:off x="936000" y="-72000"/>
            <a:ext cx="10223640" cy="705564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5" dur="indefinite" restart="never" nodeType="tmRoot">
          <p:childTnLst>
            <p:seq>
              <p:cTn id="6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CustomShape 1"/>
          <p:cNvSpPr/>
          <p:nvPr/>
        </p:nvSpPr>
        <p:spPr>
          <a:xfrm>
            <a:off x="1066680" y="642600"/>
            <a:ext cx="10056960" cy="1370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90000"/>
              </a:lnSpc>
            </a:pPr>
            <a:r>
              <a:rPr b="1" lang="ru-RU" sz="5400" spc="-100" strike="noStrike" cap="all">
                <a:solidFill>
                  <a:srgbClr val="0f647b"/>
                </a:solidFill>
                <a:latin typeface="Century Gothic"/>
                <a:ea typeface="DejaVu Sans"/>
              </a:rPr>
              <a:t>The English alphabet</a:t>
            </a:r>
            <a:r>
              <a:rPr b="1" lang="ru-RU" sz="3600" spc="-1" strike="noStrike">
                <a:solidFill>
                  <a:srgbClr val="002060"/>
                </a:solidFill>
                <a:latin typeface="Century Gothic"/>
                <a:ea typeface="DejaVu Sans"/>
              </a:rPr>
              <a:t> </a:t>
            </a:r>
            <a:endParaRPr b="0" lang="ru-RU" sz="3600" spc="-1" strike="noStrike">
              <a:latin typeface="Arial"/>
            </a:endParaRPr>
          </a:p>
        </p:txBody>
      </p:sp>
      <p:sp>
        <p:nvSpPr>
          <p:cNvPr id="179" name="CustomShape 2"/>
          <p:cNvSpPr/>
          <p:nvPr/>
        </p:nvSpPr>
        <p:spPr>
          <a:xfrm>
            <a:off x="1066680" y="2013840"/>
            <a:ext cx="10056960" cy="3930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rmAutofit/>
          </a:bodyPr>
          <a:p>
            <a:pPr>
              <a:lnSpc>
                <a:spcPct val="100000"/>
              </a:lnSpc>
              <a:spcBef>
                <a:spcPts val="901"/>
              </a:spcBef>
            </a:pP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901"/>
              </a:spcBef>
            </a:pP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901"/>
              </a:spcBef>
            </a:pPr>
            <a:endParaRPr b="0" lang="ru-RU" sz="1800" spc="-1" strike="noStrike">
              <a:latin typeface="Arial"/>
            </a:endParaRPr>
          </a:p>
        </p:txBody>
      </p:sp>
      <p:pic>
        <p:nvPicPr>
          <p:cNvPr id="180" name="" descr=""/>
          <p:cNvPicPr/>
          <p:nvPr/>
        </p:nvPicPr>
        <p:blipFill>
          <a:blip r:embed="rId1"/>
          <a:stretch/>
        </p:blipFill>
        <p:spPr>
          <a:xfrm>
            <a:off x="1962720" y="1729440"/>
            <a:ext cx="8188920" cy="46062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7" dur="indefinite" restart="never" nodeType="tmRoot">
          <p:childTnLst>
            <p:seq>
              <p:cTn id="8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CustomShape 1"/>
          <p:cNvSpPr/>
          <p:nvPr/>
        </p:nvSpPr>
        <p:spPr>
          <a:xfrm>
            <a:off x="1066680" y="642600"/>
            <a:ext cx="10056960" cy="1370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>
              <a:lnSpc>
                <a:spcPct val="90000"/>
              </a:lnSpc>
            </a:pPr>
            <a:r>
              <a:rPr b="1" lang="ru-RU" sz="3600" spc="-1" strike="noStrike">
                <a:solidFill>
                  <a:srgbClr val="002060"/>
                </a:solidFill>
                <a:latin typeface="Century Gothic"/>
                <a:ea typeface="DejaVu Sans"/>
              </a:rPr>
              <a:t>Five Fun Facts About the English Alphabet</a:t>
            </a:r>
            <a:endParaRPr b="0" lang="ru-RU" sz="3600" spc="-1" strike="noStrike">
              <a:latin typeface="Arial"/>
            </a:endParaRPr>
          </a:p>
        </p:txBody>
      </p:sp>
      <p:sp>
        <p:nvSpPr>
          <p:cNvPr id="182" name="CustomShape 2"/>
          <p:cNvSpPr/>
          <p:nvPr/>
        </p:nvSpPr>
        <p:spPr>
          <a:xfrm>
            <a:off x="1066680" y="2013840"/>
            <a:ext cx="10056960" cy="3930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rmAutofit fontScale="56000"/>
          </a:bodyPr>
          <a:p>
            <a:pPr>
              <a:lnSpc>
                <a:spcPct val="100000"/>
              </a:lnSpc>
              <a:spcBef>
                <a:spcPts val="901"/>
              </a:spcBef>
            </a:pPr>
            <a:r>
              <a:rPr b="1" lang="ru-RU" sz="5400" spc="-1" strike="noStrike">
                <a:solidFill>
                  <a:srgbClr val="0070c0"/>
                </a:solidFill>
                <a:latin typeface="Century Gothic"/>
                <a:ea typeface="DejaVu Sans"/>
              </a:rPr>
              <a:t>1. The English word alphabet comes from the names of the first two letters of the Greek alphabet: alpha and beta. </a:t>
            </a:r>
            <a:endParaRPr b="0" lang="ru-RU" sz="54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901"/>
              </a:spcBef>
            </a:pPr>
            <a:r>
              <a:rPr b="1" lang="ru-RU" sz="5400" spc="-1" strike="noStrike">
                <a:solidFill>
                  <a:srgbClr val="5b277d"/>
                </a:solidFill>
                <a:latin typeface="Century Gothic"/>
                <a:ea typeface="DejaVu Sans"/>
              </a:rPr>
              <a:t>2.The most commonly used letter from the English alphabet is E.</a:t>
            </a:r>
            <a:endParaRPr b="0" lang="ru-RU" sz="54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901"/>
              </a:spcBef>
            </a:pPr>
            <a:endParaRPr b="0" lang="ru-RU" sz="54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901"/>
              </a:spcBef>
            </a:pPr>
            <a:endParaRPr b="0" lang="ru-RU" sz="54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901"/>
              </a:spcBef>
            </a:pPr>
            <a:endParaRPr b="0" lang="ru-RU" sz="5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9" dur="indefinite" restart="never" nodeType="tmRoot">
          <p:childTnLst>
            <p:seq>
              <p:cTn id="10" dur="indefinite" nodeType="mainSeq">
                <p:childTnLst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nodeType="clickEffect" fill="hold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 additive="repl">
                                        <p:cTn id="15" dur="500"/>
                                        <p:tgtEl>
                                          <p:spTgt spid="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nodeType="clickEffect" fill="hold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 additive="repl">
                                        <p:cTn id="20" dur="500"/>
                                        <p:tgtEl>
                                          <p:spTgt spid="1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CustomShape 1"/>
          <p:cNvSpPr/>
          <p:nvPr/>
        </p:nvSpPr>
        <p:spPr>
          <a:xfrm>
            <a:off x="609480" y="221040"/>
            <a:ext cx="10972080" cy="1249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84" name="CustomShape 2"/>
          <p:cNvSpPr/>
          <p:nvPr/>
        </p:nvSpPr>
        <p:spPr>
          <a:xfrm>
            <a:off x="609480" y="1604520"/>
            <a:ext cx="10972080" cy="3976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normAutofit fontScale="26000"/>
          </a:bodyPr>
          <a:p>
            <a:pPr marL="432000" indent="-323640">
              <a:lnSpc>
                <a:spcPct val="100000"/>
              </a:lnSpc>
              <a:spcBef>
                <a:spcPts val="9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ru-RU" sz="5400" spc="-1" strike="noStrike">
                <a:solidFill>
                  <a:srgbClr val="069a2e"/>
                </a:solidFill>
                <a:latin typeface="Century Gothic"/>
                <a:ea typeface="DejaVu Sans"/>
              </a:rPr>
              <a:t>3. The 26 letters of the English alphabet make up more than 40 distinct sounds. There are a lot more sounds than letters, many letters have different pronunciations, e.g. the C in cool sounds different than the C in city.</a:t>
            </a:r>
            <a:endParaRPr b="0" lang="ru-RU" sz="5400" spc="-1" strike="noStrike">
              <a:latin typeface="Arial"/>
            </a:endParaRPr>
          </a:p>
          <a:p>
            <a:pPr marL="432000" indent="-323640">
              <a:lnSpc>
                <a:spcPct val="100000"/>
              </a:lnSpc>
              <a:spcBef>
                <a:spcPts val="9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ru-RU" sz="5400" spc="-1" strike="noStrike">
                <a:solidFill>
                  <a:srgbClr val="0070c0"/>
                </a:solidFill>
                <a:latin typeface="Century Gothic"/>
                <a:ea typeface="DejaVu Sans"/>
              </a:rPr>
              <a:t>4. The dot over the letter “i” is called "title".</a:t>
            </a:r>
            <a:endParaRPr b="0" lang="ru-RU" sz="5400" spc="-1" strike="noStrike">
              <a:latin typeface="Arial"/>
            </a:endParaRPr>
          </a:p>
          <a:p>
            <a:pPr marL="432000" indent="-32364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ru-RU" sz="5400" spc="-1" strike="noStrike">
                <a:solidFill>
                  <a:srgbClr val="c9211e"/>
                </a:solidFill>
                <a:latin typeface="Century Gothic"/>
                <a:ea typeface="DejaVu Sans"/>
              </a:rPr>
              <a:t>5. The most common word in English is "the".</a:t>
            </a:r>
            <a:endParaRPr b="0" lang="ru-RU" sz="5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1" dur="indefinite" restart="never" nodeType="tmRoot">
          <p:childTnLst>
            <p:seq>
              <p:cTn id="22" dur="indefinite" nodeType="mainSeq">
                <p:childTnLst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nodeType="clickEffect" fill="hold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 additive="repl">
                                        <p:cTn id="27" dur="500"/>
                                        <p:tgtEl>
                                          <p:spTgt spid="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nodeType="clickEffect" fill="hold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 additive="repl">
                                        <p:cTn id="32" dur="500"/>
                                        <p:tgtEl>
                                          <p:spTgt spid="1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nodeType="clickEffect" fill="hold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 additive="repl">
                                        <p:cTn id="37" dur="500"/>
                                        <p:tgtEl>
                                          <p:spTgt spid="1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</TotalTime>
  <Application>LibreOffice/6.1.3.2$Windows_x86 LibreOffice_project/86daf60bf00efa86ad547e59e09d6bb77c699acb</Application>
  <Words>417</Words>
  <Paragraphs>45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2020-05-15T08:30:43Z</dcterms:created>
  <dc:creator>user1</dc:creator>
  <dc:description/>
  <dc:language>ru-RU</dc:language>
  <cp:lastModifiedBy/>
  <dcterms:modified xsi:type="dcterms:W3CDTF">2024-03-15T17:44:46Z</dcterms:modified>
  <cp:revision>11</cp:revision>
  <dc:subject/>
  <dc:title>Booking a hotel room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Широкоэкранный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6</vt:i4>
  </property>
</Properties>
</file>